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gZfnP4VnoWWM9AicDJyXtjMsP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1ef6c3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1ef6c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1ef6c38b_0_0"/>
          <p:cNvSpPr txBox="1"/>
          <p:nvPr/>
        </p:nvSpPr>
        <p:spPr>
          <a:xfrm>
            <a:off x="2581675" y="296000"/>
            <a:ext cx="515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United Tune Data flow Diagram(Logical)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c41ef6c3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97" y="2226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c41ef6c38b_0_0"/>
          <p:cNvSpPr/>
          <p:nvPr/>
        </p:nvSpPr>
        <p:spPr>
          <a:xfrm>
            <a:off x="2351900" y="1308825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01.01 Register/Sign Account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c41ef6c38b_0_0"/>
          <p:cNvSpPr/>
          <p:nvPr/>
        </p:nvSpPr>
        <p:spPr>
          <a:xfrm>
            <a:off x="5161263" y="1308825"/>
            <a:ext cx="14868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03.01 Manage Customers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gc41ef6c38b_0_0"/>
          <p:cNvSpPr/>
          <p:nvPr/>
        </p:nvSpPr>
        <p:spPr>
          <a:xfrm>
            <a:off x="2447150" y="2619663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01.03 Pay for Services</a:t>
            </a:r>
            <a:endParaRPr sz="1200"/>
          </a:p>
        </p:txBody>
      </p:sp>
      <p:sp>
        <p:nvSpPr>
          <p:cNvPr id="89" name="Google Shape;89;gc41ef6c38b_0_0"/>
          <p:cNvSpPr/>
          <p:nvPr/>
        </p:nvSpPr>
        <p:spPr>
          <a:xfrm>
            <a:off x="5816150" y="2657963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01.05 Booking History</a:t>
            </a:r>
            <a:endParaRPr sz="1200"/>
          </a:p>
        </p:txBody>
      </p:sp>
      <p:pic>
        <p:nvPicPr>
          <p:cNvPr id="90" name="Google Shape;90;gc41ef6c3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747" y="438998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c41ef6c38b_0_0"/>
          <p:cNvSpPr/>
          <p:nvPr/>
        </p:nvSpPr>
        <p:spPr>
          <a:xfrm>
            <a:off x="7408950" y="3332675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03.06 Manage Location Services</a:t>
            </a:r>
            <a:endParaRPr sz="1200"/>
          </a:p>
        </p:txBody>
      </p:sp>
      <p:sp>
        <p:nvSpPr>
          <p:cNvPr id="92" name="Google Shape;92;gc41ef6c38b_0_0"/>
          <p:cNvSpPr/>
          <p:nvPr/>
        </p:nvSpPr>
        <p:spPr>
          <a:xfrm>
            <a:off x="2343500" y="6231250"/>
            <a:ext cx="14769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03.03 Manage Musicians</a:t>
            </a:r>
            <a:endParaRPr sz="1200"/>
          </a:p>
        </p:txBody>
      </p:sp>
      <p:sp>
        <p:nvSpPr>
          <p:cNvPr id="93" name="Google Shape;93;gc41ef6c38b_0_0"/>
          <p:cNvSpPr/>
          <p:nvPr/>
        </p:nvSpPr>
        <p:spPr>
          <a:xfrm>
            <a:off x="5661500" y="4507450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02.02 Add Services</a:t>
            </a:r>
            <a:endParaRPr sz="1200"/>
          </a:p>
        </p:txBody>
      </p:sp>
      <p:sp>
        <p:nvSpPr>
          <p:cNvPr id="94" name="Google Shape;94;gc41ef6c38b_0_0"/>
          <p:cNvSpPr/>
          <p:nvPr/>
        </p:nvSpPr>
        <p:spPr>
          <a:xfrm>
            <a:off x="2395400" y="4507450"/>
            <a:ext cx="1373100" cy="50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02.01 Register Account</a:t>
            </a:r>
            <a:endParaRPr sz="1200"/>
          </a:p>
        </p:txBody>
      </p:sp>
      <p:cxnSp>
        <p:nvCxnSpPr>
          <p:cNvPr id="95" name="Google Shape;95;gc41ef6c38b_0_0"/>
          <p:cNvCxnSpPr>
            <a:stCxn id="85" idx="3"/>
            <a:endCxn id="86" idx="1"/>
          </p:cNvCxnSpPr>
          <p:nvPr/>
        </p:nvCxnSpPr>
        <p:spPr>
          <a:xfrm flipH="1" rot="10800000">
            <a:off x="584762" y="1563625"/>
            <a:ext cx="1767000" cy="10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gc41ef6c38b_0_0"/>
          <p:cNvCxnSpPr>
            <a:stCxn id="86" idx="3"/>
            <a:endCxn id="87" idx="1"/>
          </p:cNvCxnSpPr>
          <p:nvPr/>
        </p:nvCxnSpPr>
        <p:spPr>
          <a:xfrm>
            <a:off x="3725000" y="1563675"/>
            <a:ext cx="14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gc41ef6c38b_0_0"/>
          <p:cNvCxnSpPr>
            <a:stCxn id="85" idx="3"/>
            <a:endCxn id="88" idx="1"/>
          </p:cNvCxnSpPr>
          <p:nvPr/>
        </p:nvCxnSpPr>
        <p:spPr>
          <a:xfrm>
            <a:off x="584762" y="2599225"/>
            <a:ext cx="18624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c41ef6c38b_0_0"/>
          <p:cNvCxnSpPr>
            <a:stCxn id="90" idx="3"/>
            <a:endCxn id="94" idx="1"/>
          </p:cNvCxnSpPr>
          <p:nvPr/>
        </p:nvCxnSpPr>
        <p:spPr>
          <a:xfrm>
            <a:off x="908612" y="4762300"/>
            <a:ext cx="14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c41ef6c38b_0_0"/>
          <p:cNvCxnSpPr>
            <a:stCxn id="88" idx="3"/>
            <a:endCxn id="89" idx="1"/>
          </p:cNvCxnSpPr>
          <p:nvPr/>
        </p:nvCxnSpPr>
        <p:spPr>
          <a:xfrm>
            <a:off x="3820250" y="2874513"/>
            <a:ext cx="19959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gc41ef6c38b_0_0"/>
          <p:cNvCxnSpPr>
            <a:stCxn id="94" idx="3"/>
            <a:endCxn id="93" idx="1"/>
          </p:cNvCxnSpPr>
          <p:nvPr/>
        </p:nvCxnSpPr>
        <p:spPr>
          <a:xfrm>
            <a:off x="3768500" y="4762300"/>
            <a:ext cx="18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c41ef6c38b_0_0"/>
          <p:cNvCxnSpPr>
            <a:stCxn id="94" idx="2"/>
            <a:endCxn id="92" idx="0"/>
          </p:cNvCxnSpPr>
          <p:nvPr/>
        </p:nvCxnSpPr>
        <p:spPr>
          <a:xfrm>
            <a:off x="3081950" y="5017150"/>
            <a:ext cx="0" cy="12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gc41ef6c38b_0_0"/>
          <p:cNvSpPr txBox="1"/>
          <p:nvPr/>
        </p:nvSpPr>
        <p:spPr>
          <a:xfrm rot="-2050760">
            <a:off x="793718" y="1653360"/>
            <a:ext cx="1344642" cy="384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Personal Info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c41ef6c38b_0_0"/>
          <p:cNvSpPr txBox="1"/>
          <p:nvPr/>
        </p:nvSpPr>
        <p:spPr>
          <a:xfrm rot="1534">
            <a:off x="3853736" y="1061221"/>
            <a:ext cx="13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c41ef6c38b_0_0"/>
          <p:cNvSpPr txBox="1"/>
          <p:nvPr/>
        </p:nvSpPr>
        <p:spPr>
          <a:xfrm>
            <a:off x="979708" y="4309741"/>
            <a:ext cx="13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Personal Info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41ef6c38b_0_0"/>
          <p:cNvSpPr txBox="1"/>
          <p:nvPr/>
        </p:nvSpPr>
        <p:spPr>
          <a:xfrm>
            <a:off x="3906047" y="4469800"/>
            <a:ext cx="182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VIdeos and music snippets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c41ef6c38b_0_0"/>
          <p:cNvSpPr txBox="1"/>
          <p:nvPr/>
        </p:nvSpPr>
        <p:spPr>
          <a:xfrm rot="1822">
            <a:off x="2742175" y="5385246"/>
            <a:ext cx="169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41ef6c38b_0_0"/>
          <p:cNvSpPr txBox="1"/>
          <p:nvPr/>
        </p:nvSpPr>
        <p:spPr>
          <a:xfrm rot="382836">
            <a:off x="876843" y="2811788"/>
            <a:ext cx="1643983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Payment for the selected services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c41ef6c38b_0_0"/>
          <p:cNvSpPr txBox="1"/>
          <p:nvPr/>
        </p:nvSpPr>
        <p:spPr>
          <a:xfrm rot="1325">
            <a:off x="5222929" y="1851700"/>
            <a:ext cx="23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Venues and services of musicians are shown based on location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c41ef6c38b_0_0"/>
          <p:cNvSpPr txBox="1"/>
          <p:nvPr/>
        </p:nvSpPr>
        <p:spPr>
          <a:xfrm>
            <a:off x="3944787" y="2863500"/>
            <a:ext cx="17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Review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bookings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c41ef6c38b_0_0"/>
          <p:cNvSpPr txBox="1"/>
          <p:nvPr/>
        </p:nvSpPr>
        <p:spPr>
          <a:xfrm rot="1259">
            <a:off x="3993003" y="5984075"/>
            <a:ext cx="327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Musician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details and location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41ef6c38b_0_0"/>
          <p:cNvSpPr txBox="1"/>
          <p:nvPr/>
        </p:nvSpPr>
        <p:spPr>
          <a:xfrm>
            <a:off x="-76075" y="297152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c41ef6c38b_0_0"/>
          <p:cNvSpPr txBox="1"/>
          <p:nvPr/>
        </p:nvSpPr>
        <p:spPr>
          <a:xfrm>
            <a:off x="247775" y="5190275"/>
            <a:ext cx="9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Subscribed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Musicians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c41ef6c38b_0_0"/>
          <p:cNvSpPr txBox="1"/>
          <p:nvPr/>
        </p:nvSpPr>
        <p:spPr>
          <a:xfrm rot="1534">
            <a:off x="3702149" y="1749671"/>
            <a:ext cx="13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c41ef6c38b_0_0"/>
          <p:cNvCxnSpPr/>
          <p:nvPr/>
        </p:nvCxnSpPr>
        <p:spPr>
          <a:xfrm rot="10800000">
            <a:off x="3732000" y="1692100"/>
            <a:ext cx="1424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c41ef6c38b_0_0"/>
          <p:cNvSpPr txBox="1"/>
          <p:nvPr/>
        </p:nvSpPr>
        <p:spPr>
          <a:xfrm rot="1822">
            <a:off x="1383650" y="5385246"/>
            <a:ext cx="169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gc41ef6c38b_0_0"/>
          <p:cNvCxnSpPr/>
          <p:nvPr/>
        </p:nvCxnSpPr>
        <p:spPr>
          <a:xfrm flipH="1" rot="10800000">
            <a:off x="2853550" y="5021925"/>
            <a:ext cx="6900" cy="12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c41ef6c38b_0_0"/>
          <p:cNvCxnSpPr>
            <a:stCxn id="92" idx="3"/>
          </p:cNvCxnSpPr>
          <p:nvPr/>
        </p:nvCxnSpPr>
        <p:spPr>
          <a:xfrm>
            <a:off x="3820400" y="6486100"/>
            <a:ext cx="427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gc41ef6c38b_0_0"/>
          <p:cNvCxnSpPr>
            <a:endCxn id="91" idx="2"/>
          </p:cNvCxnSpPr>
          <p:nvPr/>
        </p:nvCxnSpPr>
        <p:spPr>
          <a:xfrm rot="10800000">
            <a:off x="8095500" y="3842375"/>
            <a:ext cx="0" cy="26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c41ef6c38b_0_0"/>
          <p:cNvCxnSpPr/>
          <p:nvPr/>
        </p:nvCxnSpPr>
        <p:spPr>
          <a:xfrm rot="10800000">
            <a:off x="6653225" y="1559025"/>
            <a:ext cx="1429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gc41ef6c38b_0_0"/>
          <p:cNvCxnSpPr>
            <a:endCxn id="91" idx="0"/>
          </p:cNvCxnSpPr>
          <p:nvPr/>
        </p:nvCxnSpPr>
        <p:spPr>
          <a:xfrm>
            <a:off x="8082600" y="1573475"/>
            <a:ext cx="12900" cy="17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gc41ef6c38b_0_0"/>
          <p:cNvCxnSpPr/>
          <p:nvPr/>
        </p:nvCxnSpPr>
        <p:spPr>
          <a:xfrm>
            <a:off x="3141125" y="4171425"/>
            <a:ext cx="3219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gc41ef6c38b_0_0"/>
          <p:cNvSpPr txBox="1"/>
          <p:nvPr/>
        </p:nvSpPr>
        <p:spPr>
          <a:xfrm>
            <a:off x="3583587" y="3585425"/>
            <a:ext cx="179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Payment is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done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on selected services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gc41ef6c38b_0_0"/>
          <p:cNvCxnSpPr>
            <a:endCxn id="93" idx="0"/>
          </p:cNvCxnSpPr>
          <p:nvPr/>
        </p:nvCxnSpPr>
        <p:spPr>
          <a:xfrm flipH="1">
            <a:off x="6348050" y="4178950"/>
            <a:ext cx="48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gc41ef6c38b_0_0"/>
          <p:cNvCxnSpPr>
            <a:endCxn id="88" idx="2"/>
          </p:cNvCxnSpPr>
          <p:nvPr/>
        </p:nvCxnSpPr>
        <p:spPr>
          <a:xfrm rot="10800000">
            <a:off x="3133700" y="3129363"/>
            <a:ext cx="7500" cy="10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c41ef6c38b_0_0"/>
          <p:cNvCxnSpPr/>
          <p:nvPr/>
        </p:nvCxnSpPr>
        <p:spPr>
          <a:xfrm flipH="1" rot="10800000">
            <a:off x="7734025" y="1775100"/>
            <a:ext cx="7200" cy="15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gc41ef6c38b_0_0"/>
          <p:cNvCxnSpPr/>
          <p:nvPr/>
        </p:nvCxnSpPr>
        <p:spPr>
          <a:xfrm rot="10800000">
            <a:off x="6651325" y="1746975"/>
            <a:ext cx="10827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gc41ef6c38b_0_0"/>
          <p:cNvSpPr txBox="1"/>
          <p:nvPr/>
        </p:nvSpPr>
        <p:spPr>
          <a:xfrm rot="1473">
            <a:off x="6921794" y="1169125"/>
            <a:ext cx="21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Location Information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2017-05-28T13:36:30Z</dcterms:created>
  <dc:creator>Yuri</dc:creator>
</cp:coreProperties>
</file>