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se-up shot of a white flower" id="84" name="Google Shape;84;p13"/>
          <p:cNvPicPr preferRelativeResize="0"/>
          <p:nvPr/>
        </p:nvPicPr>
        <p:blipFill rotWithShape="1">
          <a:blip r:embed="rId3">
            <a:alphaModFix amt="35000"/>
          </a:blip>
          <a:srcRect b="679" l="0" r="0" t="15051"/>
          <a:stretch/>
        </p:blipFill>
        <p:spPr>
          <a:xfrm>
            <a:off x="30482" y="-35365"/>
            <a:ext cx="12191980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>
            <p:ph type="ctrTitle"/>
          </p:nvPr>
        </p:nvSpPr>
        <p:spPr>
          <a:xfrm>
            <a:off x="1097280" y="758952"/>
            <a:ext cx="10058400" cy="4295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0C343D"/>
                </a:solidFill>
              </a:rPr>
              <a:t>United Tune Activity Diagram for</a:t>
            </a:r>
            <a:r>
              <a:rPr b="1" lang="en-US" sz="2800">
                <a:solidFill>
                  <a:srgbClr val="1C4587"/>
                </a:solidFill>
              </a:rPr>
              <a:t> </a:t>
            </a:r>
            <a:r>
              <a:rPr b="1" lang="en-US" sz="2800">
                <a:solidFill>
                  <a:srgbClr val="000000"/>
                </a:solidFill>
              </a:rPr>
              <a:t>Customer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0563" y="1328500"/>
            <a:ext cx="9248775" cy="50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365125"/>
            <a:ext cx="105156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0C343D"/>
                </a:solidFill>
              </a:rPr>
              <a:t>United Tune Activity Diagram for Musician</a:t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4302" y="1390845"/>
            <a:ext cx="7764140" cy="4718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