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0250" y="774700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5050" y="1689100"/>
            <a:ext cx="5751830" cy="645858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950"/>
              </a:spcBef>
            </a:pPr>
            <a:r>
              <a:rPr sz="1400" b="1" dirty="0">
                <a:latin typeface="Times New Roman"/>
                <a:cs typeface="Times New Roman"/>
              </a:rPr>
              <a:t>Assignment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No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8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latin typeface="Times New Roman"/>
                <a:cs typeface="Times New Roman"/>
              </a:rPr>
              <a:t>Problem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Statement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815"/>
              </a:spcBef>
            </a:pPr>
            <a:r>
              <a:rPr sz="1400" dirty="0">
                <a:latin typeface="Times New Roman"/>
                <a:cs typeface="Times New Roman"/>
              </a:rPr>
              <a:t>Write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read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temperature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serial </a:t>
            </a:r>
            <a:r>
              <a:rPr sz="1400" dirty="0">
                <a:latin typeface="Times New Roman"/>
                <a:cs typeface="Times New Roman"/>
              </a:rPr>
              <a:t>monitor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computer.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Code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C++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code</a:t>
            </a:r>
            <a:endParaRPr sz="1200" dirty="0">
              <a:latin typeface="Consolas"/>
              <a:cs typeface="Consolas"/>
            </a:endParaRPr>
          </a:p>
          <a:p>
            <a:pPr marL="347980" marR="4054475">
              <a:lnSpc>
                <a:spcPts val="2320"/>
              </a:lnSpc>
              <a:spcBef>
                <a:spcPts val="219"/>
              </a:spcBef>
            </a:pPr>
            <a:r>
              <a:rPr sz="1200" dirty="0">
                <a:latin typeface="Consolas"/>
                <a:cs typeface="Consolas"/>
              </a:rPr>
              <a:t>int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Celsius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5" dirty="0">
                <a:latin typeface="Consolas"/>
                <a:cs typeface="Consolas"/>
              </a:rPr>
              <a:t> 0; </a:t>
            </a:r>
            <a:r>
              <a:rPr sz="1200" dirty="0">
                <a:latin typeface="Consolas"/>
                <a:cs typeface="Consolas"/>
              </a:rPr>
              <a:t>void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setup()</a:t>
            </a:r>
            <a:endParaRPr sz="12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650"/>
              </a:spcBef>
            </a:pPr>
            <a:r>
              <a:rPr sz="1200" spc="-50" dirty="0"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514984" marR="3635375">
              <a:lnSpc>
                <a:spcPct val="160800"/>
              </a:lnSpc>
            </a:pPr>
            <a:r>
              <a:rPr sz="1200" dirty="0">
                <a:latin typeface="Consolas"/>
                <a:cs typeface="Consolas"/>
              </a:rPr>
              <a:t>pinMode(A0,</a:t>
            </a:r>
            <a:r>
              <a:rPr sz="1200" spc="-7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INPUT); Serial.begin(9600);</a:t>
            </a:r>
            <a:endParaRPr sz="12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875"/>
              </a:spcBef>
            </a:pPr>
            <a:r>
              <a:rPr sz="1200" spc="-50" dirty="0"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void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loop()</a:t>
            </a:r>
            <a:endParaRPr sz="12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875"/>
              </a:spcBef>
            </a:pPr>
            <a:r>
              <a:rPr sz="1200" spc="-50" dirty="0"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latin typeface="Consolas"/>
                <a:cs typeface="Consolas"/>
              </a:rPr>
              <a:t>Celsius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map(((analogRead(A0)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20)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*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3.04),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1023,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-</a:t>
            </a:r>
            <a:r>
              <a:rPr sz="1200" spc="-25" dirty="0">
                <a:latin typeface="Consolas"/>
                <a:cs typeface="Consolas"/>
              </a:rPr>
              <a:t>40,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spc="-10" dirty="0">
                <a:latin typeface="Consolas"/>
                <a:cs typeface="Consolas"/>
              </a:rPr>
              <a:t>125);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200" dirty="0">
              <a:latin typeface="Consolas"/>
              <a:cs typeface="Consolas"/>
            </a:endParaRPr>
          </a:p>
          <a:p>
            <a:pPr marL="514984" marR="2545715">
              <a:lnSpc>
                <a:spcPct val="160800"/>
              </a:lnSpc>
            </a:pPr>
            <a:r>
              <a:rPr sz="1200" dirty="0">
                <a:latin typeface="Consolas"/>
                <a:cs typeface="Consolas"/>
              </a:rPr>
              <a:t>Serial.print("Temperature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: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); </a:t>
            </a:r>
            <a:r>
              <a:rPr sz="1200" spc="-10" dirty="0">
                <a:latin typeface="Consolas"/>
                <a:cs typeface="Consolas"/>
              </a:rPr>
              <a:t>Serial.println(Celsius);</a:t>
            </a:r>
            <a:endParaRPr sz="1200" dirty="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875"/>
              </a:spcBef>
            </a:pPr>
            <a:r>
              <a:rPr sz="1200" spc="-10" dirty="0">
                <a:latin typeface="Consolas"/>
                <a:cs typeface="Consolas"/>
              </a:rPr>
              <a:t>delay(3000);</a:t>
            </a:r>
            <a:endParaRPr sz="12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875"/>
              </a:spcBef>
            </a:pPr>
            <a:r>
              <a:rPr sz="1200" spc="-50" dirty="0"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11325"/>
            <a:ext cx="713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Output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7442" y="9061954"/>
            <a:ext cx="725805" cy="0"/>
          </a:xfrm>
          <a:custGeom>
            <a:avLst/>
            <a:gdLst/>
            <a:ahLst/>
            <a:cxnLst/>
            <a:rect l="l" t="t" r="r" b="b"/>
            <a:pathLst>
              <a:path w="725804">
                <a:moveTo>
                  <a:pt x="0" y="0"/>
                </a:moveTo>
                <a:lnTo>
                  <a:pt x="725432" y="0"/>
                </a:lnTo>
              </a:path>
            </a:pathLst>
          </a:custGeom>
          <a:ln w="936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23925" y="1854009"/>
            <a:ext cx="5682615" cy="3073400"/>
            <a:chOff x="923925" y="1854009"/>
            <a:chExt cx="5682615" cy="3073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863597"/>
              <a:ext cx="5663184" cy="3054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8687" y="1858771"/>
              <a:ext cx="5673090" cy="3063875"/>
            </a:xfrm>
            <a:custGeom>
              <a:avLst/>
              <a:gdLst/>
              <a:ahLst/>
              <a:cxnLst/>
              <a:rect l="l" t="t" r="r" b="b"/>
              <a:pathLst>
                <a:path w="5673090" h="3063875">
                  <a:moveTo>
                    <a:pt x="0" y="3063874"/>
                  </a:moveTo>
                  <a:lnTo>
                    <a:pt x="5672709" y="3063874"/>
                  </a:lnTo>
                  <a:lnTo>
                    <a:pt x="5672709" y="0"/>
                  </a:lnTo>
                  <a:lnTo>
                    <a:pt x="0" y="0"/>
                  </a:lnTo>
                  <a:lnTo>
                    <a:pt x="0" y="30638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23925" y="5328221"/>
            <a:ext cx="5750560" cy="3242945"/>
            <a:chOff x="923925" y="5328221"/>
            <a:chExt cx="5750560" cy="32429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5337682"/>
              <a:ext cx="5731509" cy="32238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28687" y="5332983"/>
              <a:ext cx="5741035" cy="3233420"/>
            </a:xfrm>
            <a:custGeom>
              <a:avLst/>
              <a:gdLst/>
              <a:ahLst/>
              <a:cxnLst/>
              <a:rect l="l" t="t" r="r" b="b"/>
              <a:pathLst>
                <a:path w="5741034" h="3233420">
                  <a:moveTo>
                    <a:pt x="0" y="3233420"/>
                  </a:moveTo>
                  <a:lnTo>
                    <a:pt x="5741034" y="3233420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32334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Baravkar</cp:lastModifiedBy>
  <cp:revision>1</cp:revision>
  <dcterms:created xsi:type="dcterms:W3CDTF">2024-10-06T03:29:05Z</dcterms:created>
  <dcterms:modified xsi:type="dcterms:W3CDTF">2024-10-08T06:28:54Z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2024-10-06T00:00:00Z</vt:filetime>
  </property>
  <property fmtid="{D5CDD505-2E9C-101B-9397-08002B2CF9AE}" pid="5" name="Producer">
    <vt:lpwstr>Microsoft® Word for Microsoft 365</vt:lpwstr>
  </property>
</Properties>
</file>