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69200" cy="10699750"/>
  <p:notesSz cx="75692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1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9093"/>
            <a:ext cx="5506720" cy="74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8830">
              <a:lnSpc>
                <a:spcPct val="100000"/>
              </a:lnSpc>
              <a:spcBef>
                <a:spcPts val="785"/>
              </a:spcBef>
            </a:pPr>
            <a:r>
              <a:rPr sz="1600" b="1" spc="-5">
                <a:latin typeface="Times New Roman"/>
                <a:cs typeface="Times New Roman"/>
              </a:rPr>
              <a:t>Assignment</a:t>
            </a:r>
            <a:r>
              <a:rPr sz="1600" b="1" spc="-2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No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>
                <a:latin typeface="Times New Roman"/>
                <a:cs typeface="Times New Roman"/>
              </a:rPr>
              <a:t>– </a:t>
            </a:r>
            <a:r>
              <a:rPr lang="en-US" sz="1600" b="1" spc="-5">
                <a:latin typeface="Times New Roman"/>
                <a:cs typeface="Times New Roman"/>
              </a:rPr>
              <a:t>9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400" b="1" spc="-5" dirty="0">
                <a:latin typeface="Times New Roman"/>
                <a:cs typeface="Times New Roman"/>
              </a:rPr>
              <a:t>Problem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Statement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099"/>
              </a:lnSpc>
              <a:spcBef>
                <a:spcPts val="805"/>
              </a:spcBef>
            </a:pPr>
            <a:r>
              <a:rPr sz="1400" spc="-5" dirty="0">
                <a:latin typeface="Times New Roman"/>
                <a:cs typeface="Times New Roman"/>
              </a:rPr>
              <a:t>Write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program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read</a:t>
            </a:r>
            <a:r>
              <a:rPr sz="1400" dirty="0">
                <a:latin typeface="Times New Roman"/>
                <a:cs typeface="Times New Roman"/>
              </a:rPr>
              <a:t>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temperature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serial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monitor 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computer.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latin typeface="Times New Roman"/>
                <a:cs typeface="Times New Roman"/>
              </a:rPr>
              <a:t>Code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endParaRPr sz="1400" dirty="0">
              <a:latin typeface="Times New Roman"/>
              <a:cs typeface="Times New Roman"/>
            </a:endParaRPr>
          </a:p>
          <a:p>
            <a:pPr marL="926465" marR="2557780" indent="-457200">
              <a:lnSpc>
                <a:spcPct val="316000"/>
              </a:lnSpc>
              <a:spcBef>
                <a:spcPts val="229"/>
              </a:spcBef>
            </a:pPr>
            <a:r>
              <a:rPr sz="1200" dirty="0">
                <a:latin typeface="Times New Roman"/>
                <a:cs typeface="Times New Roman"/>
              </a:rPr>
              <a:t>#include </a:t>
            </a:r>
            <a:r>
              <a:rPr sz="1200" spc="-5" dirty="0">
                <a:latin typeface="Times New Roman"/>
                <a:cs typeface="Times New Roman"/>
              </a:rPr>
              <a:t>&lt;LiquidCrystal.h&gt;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LiquidCrystal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lcd(12,11,5,4,3,2);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celsius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0;</a:t>
            </a:r>
            <a:endParaRPr sz="1200" dirty="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fahrenheit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0;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850265" marR="3244215" indent="-152400">
              <a:lnSpc>
                <a:spcPct val="158000"/>
              </a:lnSpc>
              <a:spcBef>
                <a:spcPts val="765"/>
              </a:spcBef>
            </a:pPr>
            <a:r>
              <a:rPr sz="1200" dirty="0">
                <a:latin typeface="Times New Roman"/>
                <a:cs typeface="Times New Roman"/>
              </a:rPr>
              <a:t>void </a:t>
            </a:r>
            <a:r>
              <a:rPr sz="1200" spc="-5" dirty="0">
                <a:latin typeface="Times New Roman"/>
                <a:cs typeface="Times New Roman"/>
              </a:rPr>
              <a:t>setup(){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pinMode(A0,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INPUT);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Serial.begin(9600);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65976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}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850265" marR="3675379" indent="-152400">
              <a:lnSpc>
                <a:spcPct val="158300"/>
              </a:lnSpc>
              <a:spcBef>
                <a:spcPts val="760"/>
              </a:spcBef>
            </a:pPr>
            <a:r>
              <a:rPr sz="1200" dirty="0">
                <a:latin typeface="Times New Roman"/>
                <a:cs typeface="Times New Roman"/>
              </a:rPr>
              <a:t>void </a:t>
            </a:r>
            <a:r>
              <a:rPr sz="1200" spc="-5" dirty="0">
                <a:latin typeface="Times New Roman"/>
                <a:cs typeface="Times New Roman"/>
              </a:rPr>
              <a:t>loop(){ </a:t>
            </a:r>
            <a:r>
              <a:rPr sz="1200" dirty="0">
                <a:latin typeface="Times New Roman"/>
                <a:cs typeface="Times New Roman"/>
              </a:rPr>
              <a:t> lcd.b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gin(16,2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</a:t>
            </a:r>
          </a:p>
          <a:p>
            <a:pPr marL="850265">
              <a:lnSpc>
                <a:spcPct val="100000"/>
              </a:lnSpc>
              <a:spcBef>
                <a:spcPts val="830"/>
              </a:spcBef>
            </a:pPr>
            <a:r>
              <a:rPr sz="1200" spc="-5" dirty="0">
                <a:latin typeface="Times New Roman"/>
                <a:cs typeface="Times New Roman"/>
              </a:rPr>
              <a:t>celsius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map(((analogRead(A0)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- 20)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* 3.04),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1023,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-40,125);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85026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fahrenheit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((celsius</a:t>
            </a:r>
            <a:r>
              <a:rPr sz="1200" dirty="0">
                <a:latin typeface="Times New Roman"/>
                <a:cs typeface="Times New Roman"/>
              </a:rPr>
              <a:t> *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9)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 5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32);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3607" y="6744651"/>
            <a:ext cx="5750560" cy="2601595"/>
            <a:chOff x="923607" y="6744651"/>
            <a:chExt cx="5750560" cy="26015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49" y="6753859"/>
              <a:ext cx="5731509" cy="25825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8369" y="6749414"/>
              <a:ext cx="5741035" cy="2592070"/>
            </a:xfrm>
            <a:custGeom>
              <a:avLst/>
              <a:gdLst/>
              <a:ahLst/>
              <a:cxnLst/>
              <a:rect l="l" t="t" r="r" b="b"/>
              <a:pathLst>
                <a:path w="5741034" h="2592070">
                  <a:moveTo>
                    <a:pt x="0" y="2592069"/>
                  </a:moveTo>
                  <a:lnTo>
                    <a:pt x="5741034" y="2592069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25920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40154" y="773937"/>
            <a:ext cx="1466850" cy="1181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8100"/>
              </a:lnSpc>
              <a:spcBef>
                <a:spcPts val="90"/>
              </a:spcBef>
            </a:pPr>
            <a:r>
              <a:rPr sz="1200" spc="-5" dirty="0">
                <a:latin typeface="Times New Roman"/>
                <a:cs typeface="Times New Roman"/>
              </a:rPr>
              <a:t>Serial.print(celsius);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Serial.println(" C");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Serial.print(fahrenheit);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Serial.println(" F");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6576" y="2791332"/>
            <a:ext cx="2370455" cy="3521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5819" marR="5080">
              <a:lnSpc>
                <a:spcPct val="158000"/>
              </a:lnSpc>
              <a:spcBef>
                <a:spcPts val="105"/>
              </a:spcBef>
            </a:pPr>
            <a:r>
              <a:rPr sz="1200" spc="-5" dirty="0">
                <a:latin typeface="Times New Roman"/>
                <a:cs typeface="Times New Roman"/>
              </a:rPr>
              <a:t>lcd.setCursor(0, 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lcd.print("Celsius :");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lcd.print(celsius);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lcd.setCursor(0,4);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lcd.print("Fahrenheit :");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lcd.print(fahrenheit);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845819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delay(1000);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R="1666875" algn="r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R="1661795" algn="r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Output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3607" y="4586922"/>
            <a:ext cx="5750560" cy="2720975"/>
            <a:chOff x="923607" y="4586922"/>
            <a:chExt cx="5750560" cy="2720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49" y="4596129"/>
              <a:ext cx="5731509" cy="27019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8369" y="4591684"/>
              <a:ext cx="5741035" cy="2711450"/>
            </a:xfrm>
            <a:custGeom>
              <a:avLst/>
              <a:gdLst/>
              <a:ahLst/>
              <a:cxnLst/>
              <a:rect l="l" t="t" r="r" b="b"/>
              <a:pathLst>
                <a:path w="5741034" h="2711450">
                  <a:moveTo>
                    <a:pt x="0" y="2711450"/>
                  </a:moveTo>
                  <a:lnTo>
                    <a:pt x="5741034" y="2711450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2711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384930" y="7373873"/>
            <a:ext cx="796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---------</a:t>
            </a:r>
            <a:r>
              <a:rPr sz="1400" b="1" spc="-15" dirty="0">
                <a:latin typeface="Times New Roman"/>
                <a:cs typeface="Times New Roman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---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2497" y="923607"/>
            <a:ext cx="5750560" cy="3242945"/>
            <a:chOff x="932497" y="923607"/>
            <a:chExt cx="5750560" cy="32429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340" y="933449"/>
              <a:ext cx="5731510" cy="32238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7260" y="928369"/>
              <a:ext cx="5741035" cy="3233420"/>
            </a:xfrm>
            <a:custGeom>
              <a:avLst/>
              <a:gdLst/>
              <a:ahLst/>
              <a:cxnLst/>
              <a:rect l="l" t="t" r="r" b="b"/>
              <a:pathLst>
                <a:path w="5741034" h="3233420">
                  <a:moveTo>
                    <a:pt x="0" y="3233420"/>
                  </a:moveTo>
                  <a:lnTo>
                    <a:pt x="5741035" y="3233420"/>
                  </a:lnTo>
                  <a:lnTo>
                    <a:pt x="5741035" y="0"/>
                  </a:lnTo>
                  <a:lnTo>
                    <a:pt x="0" y="0"/>
                  </a:lnTo>
                  <a:lnTo>
                    <a:pt x="0" y="32334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</Words>
  <Application>Microsoft Office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Vaibhav Baravkar</cp:lastModifiedBy>
  <cp:revision>1</cp:revision>
  <dcterms:created xsi:type="dcterms:W3CDTF">2024-10-06T03:30:49Z</dcterms:created>
  <dcterms:modified xsi:type="dcterms:W3CDTF">2024-10-08T06:27:50Z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2024-10-06T00:00:00Z</vt:filetime>
  </property>
</Properties>
</file>