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</p:sldIdLst>
  <p:sldSz cx="7556500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3186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782167"/>
            <a:ext cx="1606550" cy="2989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700"/>
              </a:lnSpc>
              <a:spcBef>
                <a:spcPts val="100"/>
              </a:spcBef>
            </a:pP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6416" y="2758693"/>
            <a:ext cx="5769610" cy="9525"/>
          </a:xfrm>
          <a:custGeom>
            <a:avLst/>
            <a:gdLst/>
            <a:ahLst/>
            <a:cxnLst/>
            <a:rect l="l" t="t" r="r" b="b"/>
            <a:pathLst>
              <a:path w="5769609" h="9525">
                <a:moveTo>
                  <a:pt x="5769229" y="0"/>
                </a:moveTo>
                <a:lnTo>
                  <a:pt x="0" y="0"/>
                </a:lnTo>
                <a:lnTo>
                  <a:pt x="0" y="9144"/>
                </a:lnTo>
                <a:lnTo>
                  <a:pt x="5769229" y="9144"/>
                </a:lnTo>
                <a:lnTo>
                  <a:pt x="57692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2004" y="3060928"/>
            <a:ext cx="5755640" cy="6560820"/>
          </a:xfrm>
          <a:prstGeom prst="rect">
            <a:avLst/>
          </a:prstGeom>
        </p:spPr>
        <p:txBody>
          <a:bodyPr vert="horz" wrap="square" lIns="0" tIns="12065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950"/>
              </a:spcBef>
            </a:pPr>
            <a:r>
              <a:rPr sz="1400" b="1" spc="-5" dirty="0">
                <a:latin typeface="Times New Roman"/>
                <a:cs typeface="Times New Roman"/>
              </a:rPr>
              <a:t>Assignment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No </a:t>
            </a:r>
            <a:r>
              <a:rPr sz="1400" b="1" dirty="0">
                <a:latin typeface="Times New Roman"/>
                <a:cs typeface="Times New Roman"/>
              </a:rPr>
              <a:t>–</a:t>
            </a:r>
            <a:r>
              <a:rPr sz="1400" b="1" spc="-2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3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1400" b="1" spc="-5" dirty="0">
                <a:latin typeface="Times New Roman"/>
                <a:cs typeface="Times New Roman"/>
              </a:rPr>
              <a:t>Problem</a:t>
            </a:r>
            <a:r>
              <a:rPr sz="1400" b="1" spc="-2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Statement</a:t>
            </a:r>
            <a:r>
              <a:rPr sz="1400" b="1" spc="-3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–</a:t>
            </a:r>
            <a:endParaRPr sz="1400">
              <a:latin typeface="Times New Roman"/>
              <a:cs typeface="Times New Roman"/>
            </a:endParaRPr>
          </a:p>
          <a:p>
            <a:pPr marL="12700" marR="5080">
              <a:lnSpc>
                <a:spcPct val="102899"/>
              </a:lnSpc>
              <a:spcBef>
                <a:spcPts val="815"/>
              </a:spcBef>
            </a:pPr>
            <a:r>
              <a:rPr sz="1400" spc="-15" dirty="0">
                <a:latin typeface="Times New Roman"/>
                <a:cs typeface="Times New Roman"/>
              </a:rPr>
              <a:t>Write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an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application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read</a:t>
            </a:r>
            <a:r>
              <a:rPr sz="1400" spc="-8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temperature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from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environment.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If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temperature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crosses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threshold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value,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then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it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will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notify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with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buzzer.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latin typeface="Times New Roman"/>
                <a:cs typeface="Times New Roman"/>
              </a:rPr>
              <a:t>Code</a:t>
            </a:r>
            <a:r>
              <a:rPr sz="1400" b="1" spc="-4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–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1200" dirty="0">
                <a:latin typeface="Consolas"/>
                <a:cs typeface="Consolas"/>
              </a:rPr>
              <a:t>//</a:t>
            </a:r>
            <a:r>
              <a:rPr sz="1200" spc="-4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C++</a:t>
            </a:r>
            <a:r>
              <a:rPr sz="1200" spc="-4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code</a:t>
            </a: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200">
              <a:latin typeface="Consolas"/>
              <a:cs typeface="Consolas"/>
            </a:endParaRPr>
          </a:p>
          <a:p>
            <a:pPr marL="12700" marR="4225290">
              <a:lnSpc>
                <a:spcPct val="160800"/>
              </a:lnSpc>
              <a:spcBef>
                <a:spcPts val="915"/>
              </a:spcBef>
            </a:pPr>
            <a:r>
              <a:rPr sz="1200" dirty="0">
                <a:latin typeface="Consolas"/>
                <a:cs typeface="Consolas"/>
              </a:rPr>
              <a:t>int</a:t>
            </a:r>
            <a:r>
              <a:rPr sz="1200" spc="-3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buzzerPin</a:t>
            </a:r>
            <a:r>
              <a:rPr sz="1200" spc="-3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=</a:t>
            </a:r>
            <a:r>
              <a:rPr sz="1200" spc="-3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8; </a:t>
            </a:r>
            <a:r>
              <a:rPr sz="1200" spc="-64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int</a:t>
            </a:r>
            <a:r>
              <a:rPr sz="1200" spc="-2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Celsius</a:t>
            </a:r>
            <a:r>
              <a:rPr sz="1200" spc="-2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=</a:t>
            </a:r>
            <a:r>
              <a:rPr sz="1200" spc="-2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0;</a:t>
            </a: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Consolas"/>
                <a:cs typeface="Consolas"/>
              </a:rPr>
              <a:t>void</a:t>
            </a:r>
            <a:r>
              <a:rPr sz="1200" spc="-6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setup()</a:t>
            </a:r>
            <a:endParaRPr sz="12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sz="1200" dirty="0">
                <a:latin typeface="Consolas"/>
                <a:cs typeface="Consolas"/>
              </a:rPr>
              <a:t>{</a:t>
            </a:r>
            <a:endParaRPr sz="1200">
              <a:latin typeface="Consolas"/>
              <a:cs typeface="Consolas"/>
            </a:endParaRPr>
          </a:p>
          <a:p>
            <a:pPr marL="180340" marR="3973829">
              <a:lnSpc>
                <a:spcPct val="160800"/>
              </a:lnSpc>
            </a:pPr>
            <a:r>
              <a:rPr sz="1200" dirty="0">
                <a:latin typeface="Consolas"/>
                <a:cs typeface="Consolas"/>
              </a:rPr>
              <a:t>pinMode(INPUT,</a:t>
            </a:r>
            <a:r>
              <a:rPr sz="1200" spc="-10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A0); </a:t>
            </a:r>
            <a:r>
              <a:rPr sz="1200" spc="-64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Serial.begin(9600);</a:t>
            </a:r>
            <a:endParaRPr sz="12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sz="1200" dirty="0">
                <a:latin typeface="Consolas"/>
                <a:cs typeface="Consolas"/>
              </a:rPr>
              <a:t>}</a:t>
            </a: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Consolas"/>
                <a:cs typeface="Consolas"/>
              </a:rPr>
              <a:t>void</a:t>
            </a:r>
            <a:r>
              <a:rPr sz="1200" spc="-6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loop()</a:t>
            </a:r>
            <a:endParaRPr sz="12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sz="1200" dirty="0">
                <a:latin typeface="Consolas"/>
                <a:cs typeface="Consolas"/>
              </a:rPr>
              <a:t>{</a:t>
            </a:r>
            <a:endParaRPr sz="1200">
              <a:latin typeface="Consolas"/>
              <a:cs typeface="Consolas"/>
            </a:endParaRPr>
          </a:p>
          <a:p>
            <a:pPr marL="180340" marR="117475">
              <a:lnSpc>
                <a:spcPct val="160800"/>
              </a:lnSpc>
            </a:pPr>
            <a:r>
              <a:rPr sz="1200" dirty="0">
                <a:latin typeface="Consolas"/>
                <a:cs typeface="Consolas"/>
              </a:rPr>
              <a:t>Celsius</a:t>
            </a:r>
            <a:r>
              <a:rPr sz="1200" spc="-1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=</a:t>
            </a:r>
            <a:r>
              <a:rPr sz="1200" spc="-1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map(((analogRead(A0)</a:t>
            </a:r>
            <a:r>
              <a:rPr sz="1200" spc="-1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-</a:t>
            </a:r>
            <a:r>
              <a:rPr sz="1200" spc="-1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20)</a:t>
            </a:r>
            <a:r>
              <a:rPr sz="1200" spc="-1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*</a:t>
            </a:r>
            <a:r>
              <a:rPr sz="1200" spc="-1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3.04),</a:t>
            </a:r>
            <a:r>
              <a:rPr sz="1200" spc="-1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0,</a:t>
            </a:r>
            <a:r>
              <a:rPr sz="1200" spc="-1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1023,</a:t>
            </a:r>
            <a:r>
              <a:rPr sz="1200" spc="-1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-40,</a:t>
            </a:r>
            <a:r>
              <a:rPr sz="1200" spc="-1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125); </a:t>
            </a:r>
            <a:r>
              <a:rPr sz="1200" spc="-64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if(Celsius</a:t>
            </a:r>
            <a:r>
              <a:rPr sz="1200" spc="-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&gt;= 35</a:t>
            </a:r>
            <a:r>
              <a:rPr sz="1200" spc="-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){</a:t>
            </a:r>
            <a:endParaRPr sz="1200">
              <a:latin typeface="Consolas"/>
              <a:cs typeface="Consolas"/>
            </a:endParaRPr>
          </a:p>
          <a:p>
            <a:pPr marL="469265">
              <a:lnSpc>
                <a:spcPct val="100000"/>
              </a:lnSpc>
              <a:spcBef>
                <a:spcPts val="880"/>
              </a:spcBef>
            </a:pPr>
            <a:r>
              <a:rPr sz="1200" dirty="0">
                <a:latin typeface="Consolas"/>
                <a:cs typeface="Consolas"/>
              </a:rPr>
              <a:t>tone(buzzerPin,</a:t>
            </a:r>
            <a:r>
              <a:rPr sz="1200" spc="-6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2000);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4800" y="304799"/>
            <a:ext cx="6952615" cy="10084435"/>
          </a:xfrm>
          <a:custGeom>
            <a:avLst/>
            <a:gdLst/>
            <a:ahLst/>
            <a:cxnLst/>
            <a:rect l="l" t="t" r="r" b="b"/>
            <a:pathLst>
              <a:path w="6952615" h="10084435">
                <a:moveTo>
                  <a:pt x="6952488" y="10066033"/>
                </a:moveTo>
                <a:lnTo>
                  <a:pt x="6934200" y="10066033"/>
                </a:lnTo>
                <a:lnTo>
                  <a:pt x="18288" y="10066033"/>
                </a:lnTo>
                <a:lnTo>
                  <a:pt x="0" y="10066033"/>
                </a:lnTo>
                <a:lnTo>
                  <a:pt x="0" y="10084308"/>
                </a:lnTo>
                <a:lnTo>
                  <a:pt x="18288" y="10084308"/>
                </a:lnTo>
                <a:lnTo>
                  <a:pt x="6934200" y="10084308"/>
                </a:lnTo>
                <a:lnTo>
                  <a:pt x="6952488" y="10084308"/>
                </a:lnTo>
                <a:lnTo>
                  <a:pt x="6952488" y="10066033"/>
                </a:lnTo>
                <a:close/>
              </a:path>
              <a:path w="6952615" h="10084435">
                <a:moveTo>
                  <a:pt x="6952488" y="0"/>
                </a:moveTo>
                <a:lnTo>
                  <a:pt x="6934200" y="0"/>
                </a:lnTo>
                <a:lnTo>
                  <a:pt x="18288" y="0"/>
                </a:lnTo>
                <a:lnTo>
                  <a:pt x="0" y="0"/>
                </a:lnTo>
                <a:lnTo>
                  <a:pt x="0" y="18288"/>
                </a:lnTo>
                <a:lnTo>
                  <a:pt x="0" y="10066020"/>
                </a:lnTo>
                <a:lnTo>
                  <a:pt x="18288" y="10066020"/>
                </a:lnTo>
                <a:lnTo>
                  <a:pt x="18288" y="18288"/>
                </a:lnTo>
                <a:lnTo>
                  <a:pt x="6934200" y="18288"/>
                </a:lnTo>
                <a:lnTo>
                  <a:pt x="6934200" y="10066020"/>
                </a:lnTo>
                <a:lnTo>
                  <a:pt x="6952488" y="10066020"/>
                </a:lnTo>
                <a:lnTo>
                  <a:pt x="6952488" y="18288"/>
                </a:lnTo>
                <a:lnTo>
                  <a:pt x="69524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89507"/>
            <a:ext cx="1991360" cy="2593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798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onsolas"/>
                <a:cs typeface="Consolas"/>
              </a:rPr>
              <a:t>delay(2000);</a:t>
            </a:r>
            <a:endParaRPr sz="1200">
              <a:latin typeface="Consolas"/>
              <a:cs typeface="Consolas"/>
            </a:endParaRPr>
          </a:p>
          <a:p>
            <a:pPr marL="180340">
              <a:lnSpc>
                <a:spcPct val="100000"/>
              </a:lnSpc>
              <a:spcBef>
                <a:spcPts val="875"/>
              </a:spcBef>
            </a:pPr>
            <a:r>
              <a:rPr sz="1200" dirty="0">
                <a:latin typeface="Consolas"/>
                <a:cs typeface="Consolas"/>
              </a:rPr>
              <a:t>}</a:t>
            </a:r>
            <a:endParaRPr sz="1200">
              <a:latin typeface="Consolas"/>
              <a:cs typeface="Consolas"/>
            </a:endParaRPr>
          </a:p>
          <a:p>
            <a:pPr marL="180340">
              <a:lnSpc>
                <a:spcPct val="100000"/>
              </a:lnSpc>
              <a:spcBef>
                <a:spcPts val="880"/>
              </a:spcBef>
            </a:pPr>
            <a:r>
              <a:rPr sz="1200" dirty="0">
                <a:latin typeface="Consolas"/>
                <a:cs typeface="Consolas"/>
              </a:rPr>
              <a:t>else{</a:t>
            </a:r>
            <a:endParaRPr sz="1200">
              <a:latin typeface="Consolas"/>
              <a:cs typeface="Consolas"/>
            </a:endParaRPr>
          </a:p>
          <a:p>
            <a:pPr marL="347980" marR="5080" indent="121285">
              <a:lnSpc>
                <a:spcPct val="160800"/>
              </a:lnSpc>
            </a:pPr>
            <a:r>
              <a:rPr sz="1200" dirty="0">
                <a:latin typeface="Consolas"/>
                <a:cs typeface="Consolas"/>
              </a:rPr>
              <a:t>noTone(buzzerPin);  delay(2000);</a:t>
            </a:r>
            <a:endParaRPr sz="1200">
              <a:latin typeface="Consolas"/>
              <a:cs typeface="Consolas"/>
            </a:endParaRPr>
          </a:p>
          <a:p>
            <a:pPr marL="180340">
              <a:lnSpc>
                <a:spcPct val="100000"/>
              </a:lnSpc>
              <a:spcBef>
                <a:spcPts val="875"/>
              </a:spcBef>
            </a:pPr>
            <a:r>
              <a:rPr sz="1200" dirty="0">
                <a:latin typeface="Consolas"/>
                <a:cs typeface="Consolas"/>
              </a:rPr>
              <a:t>}</a:t>
            </a:r>
            <a:endParaRPr sz="12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sz="1200" dirty="0">
                <a:latin typeface="Consolas"/>
                <a:cs typeface="Consolas"/>
              </a:rPr>
              <a:t>}</a:t>
            </a: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b="1" spc="-5" dirty="0">
                <a:latin typeface="Times New Roman"/>
                <a:cs typeface="Times New Roman"/>
              </a:rPr>
              <a:t>Output</a:t>
            </a:r>
            <a:r>
              <a:rPr sz="1400" b="1" spc="25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onsolas"/>
                <a:cs typeface="Consolas"/>
              </a:rPr>
              <a:t>–</a:t>
            </a:r>
            <a:endParaRPr sz="1200">
              <a:latin typeface="Consolas"/>
              <a:cs typeface="Consola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81188" y="3893756"/>
            <a:ext cx="4692650" cy="2448560"/>
            <a:chOff x="1381188" y="3893756"/>
            <a:chExt cx="4692650" cy="244856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90649" y="3903217"/>
              <a:ext cx="4673600" cy="242950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85950" y="3898518"/>
              <a:ext cx="4683125" cy="2439035"/>
            </a:xfrm>
            <a:custGeom>
              <a:avLst/>
              <a:gdLst/>
              <a:ahLst/>
              <a:cxnLst/>
              <a:rect l="l" t="t" r="r" b="b"/>
              <a:pathLst>
                <a:path w="4683125" h="2439035">
                  <a:moveTo>
                    <a:pt x="0" y="2439035"/>
                  </a:moveTo>
                  <a:lnTo>
                    <a:pt x="4683125" y="2439035"/>
                  </a:lnTo>
                  <a:lnTo>
                    <a:pt x="4683125" y="0"/>
                  </a:lnTo>
                  <a:lnTo>
                    <a:pt x="0" y="0"/>
                  </a:lnTo>
                  <a:lnTo>
                    <a:pt x="0" y="243903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1281747" y="6789115"/>
            <a:ext cx="5015865" cy="2829560"/>
            <a:chOff x="1281747" y="6789115"/>
            <a:chExt cx="5015865" cy="282956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1336" y="6798640"/>
              <a:ext cx="4996561" cy="281051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286510" y="6793877"/>
              <a:ext cx="5006340" cy="2820035"/>
            </a:xfrm>
            <a:custGeom>
              <a:avLst/>
              <a:gdLst/>
              <a:ahLst/>
              <a:cxnLst/>
              <a:rect l="l" t="t" r="r" b="b"/>
              <a:pathLst>
                <a:path w="5006340" h="2820034">
                  <a:moveTo>
                    <a:pt x="0" y="2820035"/>
                  </a:moveTo>
                  <a:lnTo>
                    <a:pt x="5006086" y="2820035"/>
                  </a:lnTo>
                  <a:lnTo>
                    <a:pt x="5006086" y="0"/>
                  </a:lnTo>
                  <a:lnTo>
                    <a:pt x="0" y="0"/>
                  </a:lnTo>
                  <a:lnTo>
                    <a:pt x="0" y="282003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304800" y="304799"/>
            <a:ext cx="6952615" cy="10084435"/>
          </a:xfrm>
          <a:custGeom>
            <a:avLst/>
            <a:gdLst/>
            <a:ahLst/>
            <a:cxnLst/>
            <a:rect l="l" t="t" r="r" b="b"/>
            <a:pathLst>
              <a:path w="6952615" h="10084435">
                <a:moveTo>
                  <a:pt x="6952488" y="10066033"/>
                </a:moveTo>
                <a:lnTo>
                  <a:pt x="6934200" y="10066033"/>
                </a:lnTo>
                <a:lnTo>
                  <a:pt x="18288" y="10066033"/>
                </a:lnTo>
                <a:lnTo>
                  <a:pt x="0" y="10066033"/>
                </a:lnTo>
                <a:lnTo>
                  <a:pt x="0" y="10084308"/>
                </a:lnTo>
                <a:lnTo>
                  <a:pt x="18288" y="10084308"/>
                </a:lnTo>
                <a:lnTo>
                  <a:pt x="6934200" y="10084308"/>
                </a:lnTo>
                <a:lnTo>
                  <a:pt x="6952488" y="10084308"/>
                </a:lnTo>
                <a:lnTo>
                  <a:pt x="6952488" y="10066033"/>
                </a:lnTo>
                <a:close/>
              </a:path>
              <a:path w="6952615" h="10084435">
                <a:moveTo>
                  <a:pt x="6952488" y="0"/>
                </a:moveTo>
                <a:lnTo>
                  <a:pt x="6934200" y="0"/>
                </a:lnTo>
                <a:lnTo>
                  <a:pt x="18288" y="0"/>
                </a:lnTo>
                <a:lnTo>
                  <a:pt x="0" y="0"/>
                </a:lnTo>
                <a:lnTo>
                  <a:pt x="0" y="18288"/>
                </a:lnTo>
                <a:lnTo>
                  <a:pt x="0" y="10066020"/>
                </a:lnTo>
                <a:lnTo>
                  <a:pt x="18288" y="10066020"/>
                </a:lnTo>
                <a:lnTo>
                  <a:pt x="18288" y="18288"/>
                </a:lnTo>
                <a:lnTo>
                  <a:pt x="6934200" y="18288"/>
                </a:lnTo>
                <a:lnTo>
                  <a:pt x="6934200" y="10066020"/>
                </a:lnTo>
                <a:lnTo>
                  <a:pt x="6952488" y="10066020"/>
                </a:lnTo>
                <a:lnTo>
                  <a:pt x="6952488" y="18288"/>
                </a:lnTo>
                <a:lnTo>
                  <a:pt x="69524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123</Words>
  <Application>Microsoft Office PowerPoint</Application>
  <PresentationFormat>Custom</PresentationFormat>
  <Paragraphs>30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Consolas</vt:lpstr>
      <vt:lpstr>Times New Roman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Vaibhav Baravkar</cp:lastModifiedBy>
  <cp:revision>1</cp:revision>
  <dcterms:created xsi:type="dcterms:W3CDTF">2024-10-06T03:29:26Z</dcterms:created>
  <dcterms:modified xsi:type="dcterms:W3CDTF">2024-10-06T15:51:20Z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2023-09-14T00:00:00Z</vt:filetime>
  </property>
  <property fmtid="{D5CDD505-2E9C-101B-9397-08002B2CF9AE}" pid="3" name="Creator">
    <vt:lpwstr>Microsoft® Word for Microsoft 365</vt:lpwstr>
  </property>
  <property fmtid="{D5CDD505-2E9C-101B-9397-08002B2CF9AE}" pid="4" name="LastSaved">
    <vt:filetime>2024-10-06T00:00:00Z</vt:filetime>
  </property>
</Properties>
</file>