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7569200" cy="10699750"/>
  <p:notesSz cx="7569200" cy="10699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318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6922"/>
            <a:ext cx="6433820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91860"/>
            <a:ext cx="529844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460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8138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7990"/>
            <a:ext cx="6812280" cy="171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60942"/>
            <a:ext cx="681228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3528" y="9950768"/>
            <a:ext cx="2422144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460" y="9950768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9824" y="9950768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86738"/>
            <a:ext cx="5735320" cy="6290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71370">
              <a:lnSpc>
                <a:spcPct val="100000"/>
              </a:lnSpc>
              <a:spcBef>
                <a:spcPts val="844"/>
              </a:spcBef>
            </a:pPr>
            <a:r>
              <a:rPr sz="1600" b="1" spc="-5">
                <a:latin typeface="Times New Roman"/>
                <a:cs typeface="Times New Roman"/>
              </a:rPr>
              <a:t>Assignment</a:t>
            </a:r>
            <a:r>
              <a:rPr sz="1600" b="1" spc="-3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No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–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4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1400" b="1" spc="-5" dirty="0">
                <a:latin typeface="Times New Roman"/>
                <a:cs typeface="Times New Roman"/>
              </a:rPr>
              <a:t>Problem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Statement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–</a:t>
            </a:r>
            <a:endParaRPr sz="1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3600"/>
              </a:lnSpc>
              <a:spcBef>
                <a:spcPts val="810"/>
              </a:spcBef>
            </a:pPr>
            <a:r>
              <a:rPr sz="1400" spc="-5" dirty="0">
                <a:latin typeface="Times New Roman"/>
                <a:cs typeface="Times New Roman"/>
              </a:rPr>
              <a:t>Write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program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 Arduino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control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(One 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more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ON/OFF).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Or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Blinking.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400" spc="-5" dirty="0">
                <a:latin typeface="Times New Roman"/>
                <a:cs typeface="Times New Roman"/>
              </a:rPr>
              <a:t>Code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–</a:t>
            </a:r>
          </a:p>
          <a:p>
            <a:pPr marL="514984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Consolas"/>
                <a:cs typeface="Consolas"/>
              </a:rPr>
              <a:t>//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C++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code</a:t>
            </a:r>
          </a:p>
          <a:p>
            <a:pPr marL="514984">
              <a:lnSpc>
                <a:spcPct val="100000"/>
              </a:lnSpc>
              <a:spcBef>
                <a:spcPts val="875"/>
              </a:spcBef>
            </a:pPr>
            <a:r>
              <a:rPr sz="1200" dirty="0">
                <a:latin typeface="Consolas"/>
                <a:cs typeface="Consolas"/>
              </a:rPr>
              <a:t>int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LED_pin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13;</a:t>
            </a:r>
          </a:p>
          <a:p>
            <a:pPr>
              <a:lnSpc>
                <a:spcPct val="100000"/>
              </a:lnSpc>
            </a:pPr>
            <a:endParaRPr sz="1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 dirty="0">
              <a:latin typeface="Consolas"/>
              <a:cs typeface="Consolas"/>
            </a:endParaRPr>
          </a:p>
          <a:p>
            <a:pPr marL="514984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void</a:t>
            </a:r>
            <a:r>
              <a:rPr sz="1200" spc="-7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setup()</a:t>
            </a:r>
          </a:p>
          <a:p>
            <a:pPr marL="514984">
              <a:lnSpc>
                <a:spcPct val="100000"/>
              </a:lnSpc>
              <a:spcBef>
                <a:spcPts val="880"/>
              </a:spcBef>
            </a:pPr>
            <a:r>
              <a:rPr sz="1200" dirty="0">
                <a:latin typeface="Consolas"/>
                <a:cs typeface="Consolas"/>
              </a:rPr>
              <a:t>{</a:t>
            </a:r>
          </a:p>
          <a:p>
            <a:pPr marL="682625">
              <a:lnSpc>
                <a:spcPct val="100000"/>
              </a:lnSpc>
              <a:spcBef>
                <a:spcPts val="875"/>
              </a:spcBef>
            </a:pPr>
            <a:r>
              <a:rPr sz="1200" dirty="0">
                <a:latin typeface="Consolas"/>
                <a:cs typeface="Consolas"/>
              </a:rPr>
              <a:t>pinMode(LED_pin,</a:t>
            </a:r>
            <a:r>
              <a:rPr sz="1200" spc="-6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OUTPUT);</a:t>
            </a:r>
          </a:p>
          <a:p>
            <a:pPr marL="514984">
              <a:lnSpc>
                <a:spcPct val="100000"/>
              </a:lnSpc>
              <a:spcBef>
                <a:spcPts val="875"/>
              </a:spcBef>
            </a:pPr>
            <a:r>
              <a:rPr sz="120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</a:pPr>
            <a:endParaRPr sz="1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 dirty="0">
              <a:latin typeface="Consolas"/>
              <a:cs typeface="Consolas"/>
            </a:endParaRPr>
          </a:p>
          <a:p>
            <a:pPr marL="514984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void</a:t>
            </a:r>
            <a:r>
              <a:rPr sz="1200" spc="-6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loop()</a:t>
            </a:r>
          </a:p>
          <a:p>
            <a:pPr marL="514984">
              <a:lnSpc>
                <a:spcPct val="100000"/>
              </a:lnSpc>
              <a:spcBef>
                <a:spcPts val="880"/>
              </a:spcBef>
            </a:pPr>
            <a:r>
              <a:rPr sz="1200" dirty="0">
                <a:latin typeface="Consolas"/>
                <a:cs typeface="Consolas"/>
              </a:rPr>
              <a:t>{</a:t>
            </a:r>
          </a:p>
          <a:p>
            <a:pPr marL="682625" marR="1355725">
              <a:lnSpc>
                <a:spcPts val="2320"/>
              </a:lnSpc>
              <a:spcBef>
                <a:spcPts val="219"/>
              </a:spcBef>
            </a:pPr>
            <a:r>
              <a:rPr sz="1200" dirty="0">
                <a:latin typeface="Consolas"/>
                <a:cs typeface="Consolas"/>
              </a:rPr>
              <a:t>digitalWrite(LED_BUILTIN,</a:t>
            </a:r>
            <a:r>
              <a:rPr sz="1200" spc="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HIGH); 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delay(2000);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//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Wait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for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1000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millisecond(s)</a:t>
            </a:r>
          </a:p>
          <a:p>
            <a:pPr marL="682625" marR="1363980">
              <a:lnSpc>
                <a:spcPts val="2320"/>
              </a:lnSpc>
              <a:spcBef>
                <a:spcPts val="5"/>
              </a:spcBef>
              <a:tabLst>
                <a:tab pos="2952750" algn="l"/>
              </a:tabLst>
            </a:pPr>
            <a:r>
              <a:rPr sz="1200" dirty="0">
                <a:latin typeface="Consolas"/>
                <a:cs typeface="Consolas"/>
              </a:rPr>
              <a:t>digitalWrite(LED_BUILTIN,	LOW); 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delay(2000);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//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spc="-5" dirty="0">
                <a:latin typeface="Consolas"/>
                <a:cs typeface="Consolas"/>
              </a:rPr>
              <a:t>Wait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for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1000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millisecond(s)</a:t>
            </a:r>
          </a:p>
          <a:p>
            <a:pPr marL="514984">
              <a:lnSpc>
                <a:spcPct val="100000"/>
              </a:lnSpc>
              <a:spcBef>
                <a:spcPts val="670"/>
              </a:spcBef>
            </a:pPr>
            <a:r>
              <a:rPr sz="12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285"/>
            <a:ext cx="652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Output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–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31862" y="1570418"/>
            <a:ext cx="2769870" cy="1582420"/>
            <a:chOff x="931862" y="1570418"/>
            <a:chExt cx="2769870" cy="15824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1704" y="1580260"/>
              <a:ext cx="2750820" cy="156337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6625" y="1575180"/>
              <a:ext cx="2760345" cy="1572895"/>
            </a:xfrm>
            <a:custGeom>
              <a:avLst/>
              <a:gdLst/>
              <a:ahLst/>
              <a:cxnLst/>
              <a:rect l="l" t="t" r="r" b="b"/>
              <a:pathLst>
                <a:path w="2760345" h="1572895">
                  <a:moveTo>
                    <a:pt x="0" y="1572895"/>
                  </a:moveTo>
                  <a:lnTo>
                    <a:pt x="2760345" y="1572895"/>
                  </a:lnTo>
                  <a:lnTo>
                    <a:pt x="2760345" y="0"/>
                  </a:lnTo>
                  <a:lnTo>
                    <a:pt x="0" y="0"/>
                  </a:lnTo>
                  <a:lnTo>
                    <a:pt x="0" y="15728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005897" y="1587182"/>
            <a:ext cx="3059430" cy="1525905"/>
            <a:chOff x="4005897" y="1587182"/>
            <a:chExt cx="3059430" cy="15259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5739" y="1597024"/>
              <a:ext cx="3040380" cy="150685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010659" y="1591944"/>
              <a:ext cx="3049905" cy="1516380"/>
            </a:xfrm>
            <a:custGeom>
              <a:avLst/>
              <a:gdLst/>
              <a:ahLst/>
              <a:cxnLst/>
              <a:rect l="l" t="t" r="r" b="b"/>
              <a:pathLst>
                <a:path w="3049904" h="1516380">
                  <a:moveTo>
                    <a:pt x="0" y="1516379"/>
                  </a:moveTo>
                  <a:lnTo>
                    <a:pt x="3049905" y="1516379"/>
                  </a:lnTo>
                  <a:lnTo>
                    <a:pt x="3049905" y="0"/>
                  </a:lnTo>
                  <a:lnTo>
                    <a:pt x="0" y="0"/>
                  </a:lnTo>
                  <a:lnTo>
                    <a:pt x="0" y="15163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04800" y="304799"/>
            <a:ext cx="6955790" cy="10086340"/>
            <a:chOff x="304800" y="304799"/>
            <a:chExt cx="6955790" cy="10086340"/>
          </a:xfrm>
        </p:grpSpPr>
        <p:sp>
          <p:nvSpPr>
            <p:cNvPr id="10" name="object 10"/>
            <p:cNvSpPr/>
            <p:nvPr/>
          </p:nvSpPr>
          <p:spPr>
            <a:xfrm>
              <a:off x="304800" y="304799"/>
              <a:ext cx="6955790" cy="10086340"/>
            </a:xfrm>
            <a:custGeom>
              <a:avLst/>
              <a:gdLst/>
              <a:ahLst/>
              <a:cxnLst/>
              <a:rect l="l" t="t" r="r" b="b"/>
              <a:pathLst>
                <a:path w="6955790" h="10086340">
                  <a:moveTo>
                    <a:pt x="6955523" y="0"/>
                  </a:moveTo>
                  <a:lnTo>
                    <a:pt x="6949440" y="0"/>
                  </a:lnTo>
                  <a:lnTo>
                    <a:pt x="6949440" y="6096"/>
                  </a:lnTo>
                  <a:lnTo>
                    <a:pt x="6949440" y="10079736"/>
                  </a:lnTo>
                  <a:lnTo>
                    <a:pt x="6096" y="10079736"/>
                  </a:lnTo>
                  <a:lnTo>
                    <a:pt x="6096" y="6096"/>
                  </a:lnTo>
                  <a:lnTo>
                    <a:pt x="6949440" y="6096"/>
                  </a:lnTo>
                  <a:lnTo>
                    <a:pt x="6949440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0" y="10079736"/>
                  </a:lnTo>
                  <a:lnTo>
                    <a:pt x="0" y="10085832"/>
                  </a:lnTo>
                  <a:lnTo>
                    <a:pt x="6096" y="10085832"/>
                  </a:lnTo>
                  <a:lnTo>
                    <a:pt x="6949440" y="10085832"/>
                  </a:lnTo>
                  <a:lnTo>
                    <a:pt x="6955523" y="10085832"/>
                  </a:lnTo>
                  <a:lnTo>
                    <a:pt x="6955523" y="10079736"/>
                  </a:lnTo>
                  <a:lnTo>
                    <a:pt x="6955523" y="6096"/>
                  </a:lnTo>
                  <a:lnTo>
                    <a:pt x="69555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7850" y="3907319"/>
              <a:ext cx="4587240" cy="55213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842769" y="3902874"/>
              <a:ext cx="4596765" cy="5530850"/>
            </a:xfrm>
            <a:custGeom>
              <a:avLst/>
              <a:gdLst/>
              <a:ahLst/>
              <a:cxnLst/>
              <a:rect l="l" t="t" r="r" b="b"/>
              <a:pathLst>
                <a:path w="4596765" h="5530850">
                  <a:moveTo>
                    <a:pt x="0" y="5530850"/>
                  </a:moveTo>
                  <a:lnTo>
                    <a:pt x="4596764" y="5530850"/>
                  </a:lnTo>
                  <a:lnTo>
                    <a:pt x="4596764" y="0"/>
                  </a:lnTo>
                  <a:lnTo>
                    <a:pt x="0" y="0"/>
                  </a:lnTo>
                  <a:lnTo>
                    <a:pt x="0" y="55308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100</Words>
  <Application>Microsoft Office PowerPoint</Application>
  <PresentationFormat>Custom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Consolas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Vaibhav Baravkar</cp:lastModifiedBy>
  <cp:revision>2</cp:revision>
  <dcterms:created xsi:type="dcterms:W3CDTF">2024-10-06T03:29:47Z</dcterms:created>
  <dcterms:modified xsi:type="dcterms:W3CDTF">2024-10-06T15:51:02Z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2023-09-12T00:00:00Z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2024-10-06T00:00:00Z</vt:filetime>
  </property>
</Properties>
</file>