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9093"/>
            <a:ext cx="5756910" cy="801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835"/>
              </a:spcBef>
            </a:pPr>
            <a:r>
              <a:rPr sz="1600" b="1" spc="-5">
                <a:latin typeface="Times New Roman"/>
                <a:cs typeface="Times New Roman"/>
              </a:rPr>
              <a:t>Assignment</a:t>
            </a:r>
            <a:r>
              <a:rPr sz="1600" b="1" spc="-3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No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 5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75"/>
              </a:spcBef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Statement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200"/>
              </a:lnSpc>
              <a:spcBef>
                <a:spcPts val="810"/>
              </a:spcBef>
            </a:pPr>
            <a:r>
              <a:rPr sz="1400" dirty="0">
                <a:latin typeface="Times New Roman"/>
                <a:cs typeface="Times New Roman"/>
              </a:rPr>
              <a:t>Create a program </a:t>
            </a:r>
            <a:r>
              <a:rPr sz="1400" spc="-5" dirty="0">
                <a:latin typeface="Times New Roman"/>
                <a:cs typeface="Times New Roman"/>
              </a:rPr>
              <a:t>so that when the user enters </a:t>
            </a:r>
            <a:r>
              <a:rPr sz="1400" dirty="0">
                <a:latin typeface="Times New Roman"/>
                <a:cs typeface="Times New Roman"/>
              </a:rPr>
              <a:t>‘b’ </a:t>
            </a:r>
            <a:r>
              <a:rPr sz="1400" spc="-5" dirty="0">
                <a:latin typeface="Times New Roman"/>
                <a:cs typeface="Times New Roman"/>
              </a:rPr>
              <a:t>the green light blinks, ‘g’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green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light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illuminated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‘y’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yellow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light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illuminated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‘r’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light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illuminated.</a:t>
            </a: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b="1" spc="-5" dirty="0">
                <a:latin typeface="Times New Roman"/>
                <a:cs typeface="Times New Roman"/>
              </a:rPr>
              <a:t>Code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 dirty="0">
              <a:latin typeface="Times New Roman"/>
              <a:cs typeface="Times New Roman"/>
            </a:endParaRPr>
          </a:p>
          <a:p>
            <a:pPr marL="644525">
              <a:lnSpc>
                <a:spcPct val="100000"/>
              </a:lnSpc>
              <a:spcBef>
                <a:spcPts val="85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C++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code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 marL="804545" marR="3434715">
              <a:lnSpc>
                <a:spcPct val="161300"/>
              </a:lnSpc>
              <a:spcBef>
                <a:spcPts val="905"/>
              </a:spcBef>
            </a:pPr>
            <a:r>
              <a:rPr sz="1200" dirty="0">
                <a:latin typeface="Consolas"/>
                <a:cs typeface="Consolas"/>
              </a:rPr>
              <a:t>int redLED = 13;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greenLED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12;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yellowLED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8;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onsolas"/>
              <a:cs typeface="Consolas"/>
            </a:endParaRPr>
          </a:p>
          <a:p>
            <a:pPr marL="80454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setup()</a:t>
            </a:r>
          </a:p>
          <a:p>
            <a:pPr marL="804545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</a:p>
          <a:p>
            <a:pPr marL="972185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latin typeface="Consolas"/>
                <a:cs typeface="Consolas"/>
              </a:rPr>
              <a:t>pinMode(redLED,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OUTPUT);</a:t>
            </a:r>
          </a:p>
          <a:p>
            <a:pPr marL="972185" marR="2521585">
              <a:lnSpc>
                <a:spcPct val="160800"/>
              </a:lnSpc>
              <a:spcBef>
                <a:spcPts val="15"/>
              </a:spcBef>
            </a:pPr>
            <a:r>
              <a:rPr sz="1200" dirty="0">
                <a:latin typeface="Consolas"/>
                <a:cs typeface="Consolas"/>
              </a:rPr>
              <a:t>pinMode(greenLED, OUTPUT);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pinMode(yellowLED,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OUTPUT);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Consolas"/>
              <a:cs typeface="Consolas"/>
            </a:endParaRPr>
          </a:p>
          <a:p>
            <a:pPr marL="97218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Serial.begin(9600);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onsolas"/>
              <a:cs typeface="Consolas"/>
            </a:endParaRPr>
          </a:p>
          <a:p>
            <a:pPr marL="80454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onsolas"/>
              <a:cs typeface="Consolas"/>
            </a:endParaRPr>
          </a:p>
          <a:p>
            <a:pPr marL="80454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void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loop()</a:t>
            </a:r>
          </a:p>
          <a:p>
            <a:pPr marL="804545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latin typeface="Consolas"/>
                <a:cs typeface="Consolas"/>
              </a:rPr>
              <a:t>{</a:t>
            </a:r>
          </a:p>
          <a:p>
            <a:pPr marL="972185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if(Serial.available()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&gt;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0){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77569"/>
            <a:ext cx="5295265" cy="873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char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inputCharacter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Serial.read();</a:t>
            </a:r>
            <a:endParaRPr sz="1200">
              <a:latin typeface="Consolas"/>
              <a:cs typeface="Consolas"/>
            </a:endParaRPr>
          </a:p>
          <a:p>
            <a:pPr marL="927100" marR="327660" indent="-244475">
              <a:lnSpc>
                <a:spcPct val="321700"/>
              </a:lnSpc>
            </a:pPr>
            <a:r>
              <a:rPr sz="1200" dirty="0">
                <a:latin typeface="Consolas"/>
                <a:cs typeface="Consolas"/>
              </a:rPr>
              <a:t>if(inputCharacter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==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'b'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||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inputCharacter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==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'B'){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digitalWrite(greenLED,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HIGH);</a:t>
            </a:r>
            <a:endParaRPr sz="1200">
              <a:latin typeface="Consolas"/>
              <a:cs typeface="Consolas"/>
            </a:endParaRPr>
          </a:p>
          <a:p>
            <a:pPr marL="1018540" marR="663575">
              <a:lnSpc>
                <a:spcPts val="2330"/>
              </a:lnSpc>
              <a:spcBef>
                <a:spcPts val="210"/>
              </a:spcBef>
            </a:pPr>
            <a:r>
              <a:rPr sz="1200" dirty="0">
                <a:latin typeface="Consolas"/>
                <a:cs typeface="Consolas"/>
              </a:rPr>
              <a:t>delay(500);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digitalWrite(greenLED,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LOW);</a:t>
            </a:r>
            <a:endParaRPr sz="1200">
              <a:latin typeface="Consolas"/>
              <a:cs typeface="Consolas"/>
            </a:endParaRPr>
          </a:p>
          <a:p>
            <a:pPr marL="101854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Consolas"/>
                <a:cs typeface="Consolas"/>
              </a:rPr>
              <a:t>delay(500);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tabLst>
                <a:tab pos="1239520" algn="l"/>
                <a:tab pos="2803525" algn="l"/>
                <a:tab pos="3109595" algn="l"/>
                <a:tab pos="3500120" algn="l"/>
                <a:tab pos="3804920" algn="l"/>
                <a:tab pos="5117465" algn="l"/>
              </a:tabLst>
            </a:pPr>
            <a:r>
              <a:rPr sz="1200" dirty="0">
                <a:latin typeface="Consolas"/>
                <a:cs typeface="Consolas"/>
              </a:rPr>
              <a:t>}else	if(inputCharacter	==	'r'	||	inputCharacter	</a:t>
            </a:r>
            <a:r>
              <a:rPr sz="1200" spc="-15" dirty="0">
                <a:latin typeface="Consolas"/>
                <a:cs typeface="Consolas"/>
              </a:rPr>
              <a:t>==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Consolas"/>
                <a:cs typeface="Consolas"/>
              </a:rPr>
              <a:t>'R'){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digitalWrite(redLED,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HIGH);</a:t>
            </a:r>
            <a:endParaRPr sz="1200">
              <a:latin typeface="Consolas"/>
              <a:cs typeface="Consolas"/>
            </a:endParaRPr>
          </a:p>
          <a:p>
            <a:pPr marL="1018540" marR="579755">
              <a:lnSpc>
                <a:spcPct val="160800"/>
              </a:lnSpc>
            </a:pP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Wait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digitalWrite(redLED,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LOW);</a:t>
            </a:r>
            <a:endParaRPr sz="1200">
              <a:latin typeface="Consolas"/>
              <a:cs typeface="Consolas"/>
            </a:endParaRPr>
          </a:p>
          <a:p>
            <a:pPr marL="1018540">
              <a:lnSpc>
                <a:spcPct val="100000"/>
              </a:lnSpc>
              <a:spcBef>
                <a:spcPts val="905"/>
              </a:spcBef>
            </a:pP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tabLst>
                <a:tab pos="1239520" algn="l"/>
                <a:tab pos="2803525" algn="l"/>
                <a:tab pos="3109595" algn="l"/>
                <a:tab pos="3500120" algn="l"/>
                <a:tab pos="3804920" algn="l"/>
                <a:tab pos="5117465" algn="l"/>
              </a:tabLst>
            </a:pPr>
            <a:r>
              <a:rPr sz="1200" dirty="0">
                <a:latin typeface="Consolas"/>
                <a:cs typeface="Consolas"/>
              </a:rPr>
              <a:t>}else	if(inputCharacter	==	'y'	||	inputCharacter	</a:t>
            </a:r>
            <a:r>
              <a:rPr sz="1200" spc="-15" dirty="0">
                <a:latin typeface="Consolas"/>
                <a:cs typeface="Consolas"/>
              </a:rPr>
              <a:t>==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latin typeface="Consolas"/>
                <a:cs typeface="Consolas"/>
              </a:rPr>
              <a:t>'Y'){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nsolas"/>
              <a:cs typeface="Consolas"/>
            </a:endParaRPr>
          </a:p>
          <a:p>
            <a:pPr marL="10185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nsolas"/>
                <a:cs typeface="Consolas"/>
              </a:rPr>
              <a:t>digitalWrite(yellowLED,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HIGH);</a:t>
            </a:r>
            <a:endParaRPr sz="1200">
              <a:latin typeface="Consolas"/>
              <a:cs typeface="Consolas"/>
            </a:endParaRPr>
          </a:p>
          <a:p>
            <a:pPr marL="1018540" marR="579755">
              <a:lnSpc>
                <a:spcPct val="160800"/>
              </a:lnSpc>
            </a:pP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digitalWrite(yellowLED,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LOW);</a:t>
            </a:r>
            <a:endParaRPr sz="1200">
              <a:latin typeface="Consolas"/>
              <a:cs typeface="Consolas"/>
            </a:endParaRPr>
          </a:p>
          <a:p>
            <a:pPr marL="101854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5"/>
              </a:spcBef>
              <a:tabLst>
                <a:tab pos="1239520" algn="l"/>
                <a:tab pos="2803525" algn="l"/>
                <a:tab pos="3109595" algn="l"/>
                <a:tab pos="3500120" algn="l"/>
                <a:tab pos="3804920" algn="l"/>
                <a:tab pos="5117465" algn="l"/>
              </a:tabLst>
            </a:pPr>
            <a:r>
              <a:rPr sz="1200" dirty="0">
                <a:latin typeface="Consolas"/>
                <a:cs typeface="Consolas"/>
              </a:rPr>
              <a:t>}else	if(inputCharacter	==	'G'	||	inputCharacter	</a:t>
            </a:r>
            <a:r>
              <a:rPr sz="1200" spc="-15" dirty="0">
                <a:latin typeface="Consolas"/>
                <a:cs typeface="Consolas"/>
              </a:rPr>
              <a:t>==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latin typeface="Consolas"/>
                <a:cs typeface="Consolas"/>
              </a:rPr>
              <a:t>'g'){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digitalWrite(greenLED,</a:t>
            </a:r>
            <a:r>
              <a:rPr sz="1200" spc="-10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HIGH);</a:t>
            </a:r>
            <a:endParaRPr sz="1200">
              <a:latin typeface="Consolas"/>
              <a:cs typeface="Consolas"/>
            </a:endParaRPr>
          </a:p>
          <a:p>
            <a:pPr marL="1018540" marR="579755">
              <a:lnSpc>
                <a:spcPts val="2320"/>
              </a:lnSpc>
              <a:spcBef>
                <a:spcPts val="95"/>
              </a:spcBef>
            </a:pP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digitalWrite(greenLED,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LOW);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607" y="4497387"/>
            <a:ext cx="5750560" cy="2713990"/>
            <a:chOff x="923607" y="4497387"/>
            <a:chExt cx="5750560" cy="2713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4507229"/>
              <a:ext cx="5731509" cy="26949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8369" y="4502149"/>
              <a:ext cx="5741035" cy="2704465"/>
            </a:xfrm>
            <a:custGeom>
              <a:avLst/>
              <a:gdLst/>
              <a:ahLst/>
              <a:cxnLst/>
              <a:rect l="l" t="t" r="r" b="b"/>
              <a:pathLst>
                <a:path w="5741034" h="2704465">
                  <a:moveTo>
                    <a:pt x="0" y="2704465"/>
                  </a:moveTo>
                  <a:lnTo>
                    <a:pt x="5741034" y="2704465"/>
                  </a:lnTo>
                  <a:lnTo>
                    <a:pt x="5741034" y="0"/>
                  </a:lnTo>
                  <a:lnTo>
                    <a:pt x="0" y="0"/>
                  </a:lnTo>
                  <a:lnTo>
                    <a:pt x="0" y="27044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65375" y="877569"/>
            <a:ext cx="3714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delay(2000);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Wait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1000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millisecond(s)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759965"/>
            <a:ext cx="5589270" cy="230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}else{</a:t>
            </a:r>
            <a:endParaRPr sz="12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Serial.println("Please enter valid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5" dirty="0">
                <a:latin typeface="Consolas"/>
                <a:cs typeface="Consolas"/>
              </a:rPr>
              <a:t>c</a:t>
            </a:r>
            <a:r>
              <a:rPr sz="1200" dirty="0">
                <a:latin typeface="Consolas"/>
                <a:cs typeface="Consolas"/>
              </a:rPr>
              <a:t>hoice</a:t>
            </a:r>
            <a:r>
              <a:rPr sz="1200" spc="-409" dirty="0">
                <a:latin typeface="Consolas"/>
                <a:cs typeface="Consola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............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nsolas"/>
                <a:cs typeface="Consolas"/>
              </a:rPr>
              <a:t>");</a:t>
            </a:r>
            <a:endParaRPr sz="1200">
              <a:latin typeface="Consolas"/>
              <a:cs typeface="Consolas"/>
            </a:endParaRPr>
          </a:p>
          <a:p>
            <a:pPr marL="1139825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onsolas"/>
              <a:cs typeface="Consolas"/>
            </a:endParaRPr>
          </a:p>
          <a:p>
            <a:pPr marL="9721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804545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Output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607" y="8127047"/>
            <a:ext cx="4625340" cy="1554480"/>
            <a:chOff x="923607" y="8127047"/>
            <a:chExt cx="4625340" cy="1554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8136889"/>
              <a:ext cx="4606290" cy="1535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8369" y="8131809"/>
              <a:ext cx="4615815" cy="1544955"/>
            </a:xfrm>
            <a:custGeom>
              <a:avLst/>
              <a:gdLst/>
              <a:ahLst/>
              <a:cxnLst/>
              <a:rect l="l" t="t" r="r" b="b"/>
              <a:pathLst>
                <a:path w="4615815" h="1544954">
                  <a:moveTo>
                    <a:pt x="0" y="1544955"/>
                  </a:moveTo>
                  <a:lnTo>
                    <a:pt x="4615814" y="1544955"/>
                  </a:lnTo>
                  <a:lnTo>
                    <a:pt x="4615814" y="0"/>
                  </a:lnTo>
                  <a:lnTo>
                    <a:pt x="0" y="0"/>
                  </a:lnTo>
                  <a:lnTo>
                    <a:pt x="0" y="15449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879093"/>
            <a:ext cx="138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Bliking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7451597"/>
            <a:ext cx="1648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Blinking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Green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285" y="4789169"/>
            <a:ext cx="5770245" cy="24009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130" y="1298574"/>
            <a:ext cx="5669661" cy="306324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607" y="4736782"/>
            <a:ext cx="5005705" cy="1577975"/>
            <a:chOff x="923607" y="4736782"/>
            <a:chExt cx="5005705" cy="1577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4745989"/>
              <a:ext cx="4986655" cy="15589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8369" y="4741544"/>
              <a:ext cx="4996180" cy="1568450"/>
            </a:xfrm>
            <a:custGeom>
              <a:avLst/>
              <a:gdLst/>
              <a:ahLst/>
              <a:cxnLst/>
              <a:rect l="l" t="t" r="r" b="b"/>
              <a:pathLst>
                <a:path w="4996180" h="1568450">
                  <a:moveTo>
                    <a:pt x="0" y="1568450"/>
                  </a:moveTo>
                  <a:lnTo>
                    <a:pt x="4996180" y="1568450"/>
                  </a:lnTo>
                  <a:lnTo>
                    <a:pt x="4996180" y="0"/>
                  </a:lnTo>
                  <a:lnTo>
                    <a:pt x="0" y="0"/>
                  </a:lnTo>
                  <a:lnTo>
                    <a:pt x="0" y="15684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23607" y="6454457"/>
            <a:ext cx="4996180" cy="2819400"/>
            <a:chOff x="923607" y="6454457"/>
            <a:chExt cx="4996180" cy="28194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6464299"/>
              <a:ext cx="4977130" cy="28003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8369" y="6459219"/>
              <a:ext cx="4986655" cy="2809875"/>
            </a:xfrm>
            <a:custGeom>
              <a:avLst/>
              <a:gdLst/>
              <a:ahLst/>
              <a:cxnLst/>
              <a:rect l="l" t="t" r="r" b="b"/>
              <a:pathLst>
                <a:path w="4986655" h="2809875">
                  <a:moveTo>
                    <a:pt x="0" y="2809875"/>
                  </a:moveTo>
                  <a:lnTo>
                    <a:pt x="4986655" y="2809875"/>
                  </a:lnTo>
                  <a:lnTo>
                    <a:pt x="4986655" y="0"/>
                  </a:lnTo>
                  <a:lnTo>
                    <a:pt x="0" y="0"/>
                  </a:lnTo>
                  <a:lnTo>
                    <a:pt x="0" y="2809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658234" y="9529444"/>
            <a:ext cx="770890" cy="0"/>
          </a:xfrm>
          <a:custGeom>
            <a:avLst/>
            <a:gdLst/>
            <a:ahLst/>
            <a:cxnLst/>
            <a:rect l="l" t="t" r="r" b="b"/>
            <a:pathLst>
              <a:path w="770889">
                <a:moveTo>
                  <a:pt x="0" y="0"/>
                </a:moveTo>
                <a:lnTo>
                  <a:pt x="770889" y="0"/>
                </a:lnTo>
              </a:path>
            </a:pathLst>
          </a:custGeom>
          <a:ln w="1319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396" y="4060062"/>
            <a:ext cx="17138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linkin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llo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2497" y="923607"/>
            <a:ext cx="4983480" cy="2726055"/>
            <a:chOff x="932497" y="923607"/>
            <a:chExt cx="4983480" cy="27260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340" y="933449"/>
              <a:ext cx="4964430" cy="27070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7260" y="928369"/>
              <a:ext cx="4973955" cy="2716530"/>
            </a:xfrm>
            <a:custGeom>
              <a:avLst/>
              <a:gdLst/>
              <a:ahLst/>
              <a:cxnLst/>
              <a:rect l="l" t="t" r="r" b="b"/>
              <a:pathLst>
                <a:path w="4973955" h="2716529">
                  <a:moveTo>
                    <a:pt x="0" y="2716529"/>
                  </a:moveTo>
                  <a:lnTo>
                    <a:pt x="4973955" y="2716529"/>
                  </a:lnTo>
                  <a:lnTo>
                    <a:pt x="4973955" y="0"/>
                  </a:lnTo>
                  <a:lnTo>
                    <a:pt x="0" y="0"/>
                  </a:lnTo>
                  <a:lnTo>
                    <a:pt x="0" y="2716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Custom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Baravkar</cp:lastModifiedBy>
  <cp:revision>2</cp:revision>
  <dcterms:created xsi:type="dcterms:W3CDTF">2024-10-06T03:30:05Z</dcterms:created>
  <dcterms:modified xsi:type="dcterms:W3CDTF">2024-10-06T15:50:40Z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2024-10-06T00:00:00Z</vt:filetime>
  </property>
</Properties>
</file>