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12" r:id="rId5"/>
    <p:sldId id="304" r:id="rId6"/>
    <p:sldId id="282" r:id="rId7"/>
    <p:sldId id="315" r:id="rId8"/>
    <p:sldId id="318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5388" autoAdjust="0"/>
  </p:normalViewPr>
  <p:slideViewPr>
    <p:cSldViewPr snapToGrid="0" snapToObjects="1">
      <p:cViewPr varScale="1">
        <p:scale>
          <a:sx n="90" d="100"/>
          <a:sy n="90" d="100"/>
        </p:scale>
        <p:origin x="87" y="6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vivek468/superstore-dataset-fin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8269" y="0"/>
            <a:ext cx="6392421" cy="3831221"/>
          </a:xfrm>
        </p:spPr>
        <p:txBody>
          <a:bodyPr anchor="ctr"/>
          <a:lstStyle/>
          <a:p>
            <a:r>
              <a:rPr lang="en-US" sz="2500" dirty="0"/>
              <a:t>Sales Performance Dashboard – Superstore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49FC8-1D76-5443-9501-BD279FCFCCDA}"/>
              </a:ext>
            </a:extLst>
          </p:cNvPr>
          <p:cNvSpPr txBox="1"/>
          <p:nvPr/>
        </p:nvSpPr>
        <p:spPr>
          <a:xfrm>
            <a:off x="3047778" y="5509636"/>
            <a:ext cx="60964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Radheya Sachin Deshmukh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Internship Name: </a:t>
            </a:r>
            <a:r>
              <a:rPr lang="en-IN" sz="15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Analyst Internship – Task 4</a:t>
            </a:r>
            <a:endParaRPr lang="en-IN" sz="15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Date: 25 April 2025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 Used: </a:t>
            </a:r>
            <a:r>
              <a:rPr lang="en-IN" sz="1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Desktop</a:t>
            </a:r>
            <a:endParaRPr lang="en-IN" sz="15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Dataset: </a:t>
            </a:r>
            <a:r>
              <a:rPr lang="en-IN" sz="15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Superstore Dataset (Kaggle)</a:t>
            </a:r>
            <a:endParaRPr lang="en-IN" sz="15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Power BI Logo, symbol, meaning, history, PNG, brand">
            <a:extLst>
              <a:ext uri="{FF2B5EF4-FFF2-40B4-BE49-F238E27FC236}">
                <a16:creationId xmlns:a16="http://schemas.microsoft.com/office/drawing/2014/main" id="{D11199DD-87D6-6C9C-8FE0-031EF023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540" y="3314529"/>
            <a:ext cx="1134917" cy="63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CB3B12-15E7-8BF1-57B6-CD2A43344E34}"/>
              </a:ext>
            </a:extLst>
          </p:cNvPr>
          <p:cNvSpPr txBox="1"/>
          <p:nvPr/>
        </p:nvSpPr>
        <p:spPr>
          <a:xfrm>
            <a:off x="5528541" y="3983479"/>
            <a:ext cx="11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Power BI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639149"/>
            <a:ext cx="6583680" cy="579078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4993B1-EF80-D697-3E63-63AC6A1D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74" y="1383296"/>
            <a:ext cx="10983003" cy="280593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Superstore Sales Dataset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Kaggle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Records: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~10,000 orders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 Date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Profit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Category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Segment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Quantity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Discount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of Dataset: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Understand sales trends and performance across regions, categories, and customer segments.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84D69-31C6-C8B7-F642-256B7DED3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566" y="3676994"/>
            <a:ext cx="5862517" cy="24101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15" y="2931918"/>
            <a:ext cx="1957055" cy="994164"/>
          </a:xfrm>
        </p:spPr>
        <p:txBody>
          <a:bodyPr/>
          <a:lstStyle/>
          <a:p>
            <a:r>
              <a:rPr lang="en-IN" sz="2000" dirty="0"/>
              <a:t>Power BI Dashboard</a:t>
            </a:r>
            <a:endParaRPr lang="en-US" sz="20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15CE0-6D1A-A951-3990-A29F0E01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737" y="252532"/>
            <a:ext cx="9108848" cy="47379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D154E4-C970-72ED-6441-2ED54AA30B6E}"/>
              </a:ext>
            </a:extLst>
          </p:cNvPr>
          <p:cNvSpPr txBox="1"/>
          <p:nvPr/>
        </p:nvSpPr>
        <p:spPr>
          <a:xfrm>
            <a:off x="3413053" y="5619030"/>
            <a:ext cx="8176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dashboard provides a comprehensive overview of key sales metrics using interactive visuals such as cards, charts, and slicers.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623" y="792125"/>
            <a:ext cx="6863318" cy="446187"/>
          </a:xfrm>
        </p:spPr>
        <p:txBody>
          <a:bodyPr/>
          <a:lstStyle/>
          <a:p>
            <a:r>
              <a:rPr lang="en-US" sz="2500" dirty="0"/>
              <a:t>Key Metrics &amp; Business Insights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5786" y="2303027"/>
            <a:ext cx="3283119" cy="37203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KPIs Used: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Profit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Quantity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Discount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524" y="2303026"/>
            <a:ext cx="3284951" cy="372033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/>
              <a:t>Insights:</a:t>
            </a:r>
            <a:endParaRPr lang="en-US" dirty="0"/>
          </a:p>
          <a:p>
            <a:pPr algn="just"/>
            <a:r>
              <a:rPr lang="en-US" dirty="0"/>
              <a:t>🔸 </a:t>
            </a:r>
            <a:r>
              <a:rPr lang="en-US" i="1" dirty="0"/>
              <a:t>Sales are highest in the West region.</a:t>
            </a:r>
            <a:endParaRPr lang="en-US" dirty="0"/>
          </a:p>
          <a:p>
            <a:pPr algn="just"/>
            <a:r>
              <a:rPr lang="en-US" dirty="0"/>
              <a:t>🔸 </a:t>
            </a:r>
            <a:r>
              <a:rPr lang="en-US" i="1" dirty="0"/>
              <a:t>Technology category generates the most profit.</a:t>
            </a:r>
            <a:endParaRPr lang="en-US" dirty="0"/>
          </a:p>
          <a:p>
            <a:pPr algn="just"/>
            <a:r>
              <a:rPr lang="en-US" dirty="0"/>
              <a:t>🔸 </a:t>
            </a:r>
            <a:r>
              <a:rPr lang="en-US" i="1" dirty="0"/>
              <a:t>Tables in Furniture have high sales but low profit margins.</a:t>
            </a:r>
            <a:endParaRPr lang="en-US" dirty="0"/>
          </a:p>
          <a:p>
            <a:pPr algn="just"/>
            <a:r>
              <a:rPr lang="en-US" dirty="0"/>
              <a:t>🔸 </a:t>
            </a:r>
            <a:r>
              <a:rPr lang="en-US" i="1" dirty="0"/>
              <a:t>Quarter 4 shows the highest sales spike across all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IN" b="0" dirty="0"/>
              <a:t>What I Learned ?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0"/>
            <a:ext cx="6903076" cy="3090815"/>
          </a:xfrm>
        </p:spPr>
        <p:txBody>
          <a:bodyPr>
            <a:normAutofit fontScale="850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Hands-on experience with Power BI (data cleaning, modeling, visuals)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of business KPIs and dashboard design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 how to make dashboards interactive using slicers and filters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Gained insight into how data tells a story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enhanced my ability to communicate data-driven insights visually and effectively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{2A7FD93C-06C9-440A-BE69-8EE2913E0FF6}tf78438558_win32</Template>
  <TotalTime>16</TotalTime>
  <Words>235</Words>
  <Application>Microsoft Office PowerPoint</Application>
  <PresentationFormat>Widescreen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Arial Unicode MS</vt:lpstr>
      <vt:lpstr>Bahnschrift Light</vt:lpstr>
      <vt:lpstr>Calibri</vt:lpstr>
      <vt:lpstr>Sabon Next LT</vt:lpstr>
      <vt:lpstr>Custom</vt:lpstr>
      <vt:lpstr>Sales Performance Dashboard – Superstore</vt:lpstr>
      <vt:lpstr>Dataset Description</vt:lpstr>
      <vt:lpstr>Power BI Dashboard</vt:lpstr>
      <vt:lpstr>Key Metrics &amp; Business Insights</vt:lpstr>
      <vt:lpstr>What I Learned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Radheya Deshmukh</dc:creator>
  <cp:lastModifiedBy>Radheya Deshmukh</cp:lastModifiedBy>
  <cp:revision>1</cp:revision>
  <dcterms:created xsi:type="dcterms:W3CDTF">2025-04-25T17:12:29Z</dcterms:created>
  <dcterms:modified xsi:type="dcterms:W3CDTF">2025-04-25T17:28:32Z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