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0864-E249-460B-9675-A5FAF0C3A205}" type="datetimeFigureOut">
              <a:rPr lang="en-US" smtClean="0"/>
              <a:t>06/18/2014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181B-A6B5-4CB7-B1B6-48A50FD63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0864-E249-460B-9675-A5FAF0C3A205}" type="datetimeFigureOut">
              <a:rPr lang="en-US" smtClean="0"/>
              <a:t>06/18/2014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181B-A6B5-4CB7-B1B6-48A50FD63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0864-E249-460B-9675-A5FAF0C3A205}" type="datetimeFigureOut">
              <a:rPr lang="en-US" smtClean="0"/>
              <a:t>06/18/2014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181B-A6B5-4CB7-B1B6-48A50FD63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0864-E249-460B-9675-A5FAF0C3A205}" type="datetimeFigureOut">
              <a:rPr lang="en-US" smtClean="0"/>
              <a:t>06/18/2014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181B-A6B5-4CB7-B1B6-48A50FD63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0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0864-E249-460B-9675-A5FAF0C3A205}" type="datetimeFigureOut">
              <a:rPr lang="en-US" smtClean="0"/>
              <a:t>06/18/2014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181B-A6B5-4CB7-B1B6-48A50FD63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0864-E249-460B-9675-A5FAF0C3A205}" type="datetimeFigureOut">
              <a:rPr lang="en-US" smtClean="0"/>
              <a:t>06/18/2014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181B-A6B5-4CB7-B1B6-48A50FD63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0864-E249-460B-9675-A5FAF0C3A205}" type="datetimeFigureOut">
              <a:rPr lang="en-US" smtClean="0"/>
              <a:t>06/18/2014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181B-A6B5-4CB7-B1B6-48A50FD63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0864-E249-460B-9675-A5FAF0C3A205}" type="datetimeFigureOut">
              <a:rPr lang="en-US" smtClean="0"/>
              <a:t>06/18/2014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181B-A6B5-4CB7-B1B6-48A50FD63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0864-E249-460B-9675-A5FAF0C3A205}" type="datetimeFigureOut">
              <a:rPr lang="en-US" smtClean="0"/>
              <a:t>06/18/2014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181B-A6B5-4CB7-B1B6-48A50FD63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0864-E249-460B-9675-A5FAF0C3A205}" type="datetimeFigureOut">
              <a:rPr lang="en-US" smtClean="0"/>
              <a:t>06/18/2014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181B-A6B5-4CB7-B1B6-48A50FD63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0864-E249-460B-9675-A5FAF0C3A205}" type="datetimeFigureOut">
              <a:rPr lang="en-US" smtClean="0"/>
              <a:t>06/18/2014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181B-A6B5-4CB7-B1B6-48A50FD63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0864-E249-460B-9675-A5FAF0C3A205}" type="datetimeFigureOut">
              <a:rPr lang="en-US" smtClean="0"/>
              <a:t>06/18/2014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181B-A6B5-4CB7-B1B6-48A50FD63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4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b="1" dirty="0" smtClean="0"/>
              <a:t>Introducing Cross-domain Request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4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Background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ame-site origin policy</a:t>
            </a:r>
          </a:p>
          <a:p>
            <a:pPr lvl="1"/>
            <a:r>
              <a:rPr lang="en-US" dirty="0" smtClean="0"/>
              <a:t>which blocks Web pages from accessing data from another domain.</a:t>
            </a:r>
          </a:p>
          <a:p>
            <a:r>
              <a:rPr lang="en-US" dirty="0" smtClean="0"/>
              <a:t>Cross-domain requests require mutual consent between the Web page and the server.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3049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JavaScript </a:t>
            </a:r>
            <a:r>
              <a:rPr lang="en-US" b="1" dirty="0"/>
              <a:t>Object </a:t>
            </a:r>
            <a:r>
              <a:rPr lang="en-US" b="1" dirty="0" smtClean="0"/>
              <a:t>Notation</a:t>
            </a:r>
          </a:p>
          <a:p>
            <a:r>
              <a:rPr lang="en-US" dirty="0" smtClean="0"/>
              <a:t>Open Standard format</a:t>
            </a:r>
          </a:p>
          <a:p>
            <a:r>
              <a:rPr lang="en-US" dirty="0" smtClean="0"/>
              <a:t>Human Readable text </a:t>
            </a:r>
          </a:p>
          <a:p>
            <a:r>
              <a:rPr lang="en-US" dirty="0" smtClean="0"/>
              <a:t>Consists of attribute-value pairs</a:t>
            </a:r>
          </a:p>
          <a:p>
            <a:r>
              <a:rPr lang="en-US" dirty="0" smtClean="0"/>
              <a:t>Primary usage : transmit data between server and web application</a:t>
            </a:r>
          </a:p>
          <a:p>
            <a:r>
              <a:rPr lang="en-US" dirty="0" smtClean="0"/>
              <a:t>Alternative to XML</a:t>
            </a:r>
          </a:p>
          <a:p>
            <a:pPr marL="0" indent="0">
              <a:buNone/>
            </a:pPr>
            <a:r>
              <a:rPr lang="en-US" dirty="0" smtClean="0"/>
              <a:t> Ex .{ </a:t>
            </a:r>
            <a:r>
              <a:rPr lang="en-US" dirty="0"/>
              <a:t>"type":</a:t>
            </a:r>
            <a:r>
              <a:rPr lang="en-US" dirty="0" smtClean="0"/>
              <a:t> </a:t>
            </a:r>
            <a:r>
              <a:rPr lang="en-US" dirty="0"/>
              <a:t>"home",</a:t>
            </a:r>
            <a:r>
              <a:rPr lang="en-US" dirty="0" smtClean="0"/>
              <a:t> </a:t>
            </a:r>
            <a:r>
              <a:rPr lang="en-US" dirty="0"/>
              <a:t>"number":</a:t>
            </a:r>
            <a:r>
              <a:rPr lang="en-US" dirty="0" smtClean="0"/>
              <a:t> </a:t>
            </a:r>
            <a:r>
              <a:rPr lang="en-US" dirty="0"/>
              <a:t>"212 555-1234"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834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with Padding</a:t>
            </a:r>
          </a:p>
          <a:p>
            <a:r>
              <a:rPr lang="en-US" dirty="0" smtClean="0"/>
              <a:t>Communication technique used to</a:t>
            </a:r>
            <a:r>
              <a:rPr lang="en-US" dirty="0"/>
              <a:t> request data from a server in a different </a:t>
            </a:r>
            <a:r>
              <a:rPr lang="en-US" dirty="0" smtClean="0"/>
              <a:t>domain</a:t>
            </a:r>
          </a:p>
          <a:p>
            <a:r>
              <a:rPr lang="en-US" dirty="0"/>
              <a:t> </a:t>
            </a:r>
            <a:r>
              <a:rPr lang="en-US" dirty="0" smtClean="0"/>
              <a:t>Server </a:t>
            </a:r>
            <a:r>
              <a:rPr lang="en-US" dirty="0"/>
              <a:t>must know how to reply with JSONP-formatted </a:t>
            </a:r>
            <a:r>
              <a:rPr lang="en-US" dirty="0" smtClean="0"/>
              <a:t>results.</a:t>
            </a:r>
          </a:p>
          <a:p>
            <a:r>
              <a:rPr lang="en-US" dirty="0" smtClean="0"/>
              <a:t>Padding </a:t>
            </a:r>
          </a:p>
          <a:p>
            <a:pPr lvl="1"/>
            <a:r>
              <a:rPr lang="en-US" dirty="0" smtClean="0"/>
              <a:t>Name of call back function that is defined within execution context of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6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    type: 'GET',		</a:t>
            </a:r>
          </a:p>
          <a:p>
            <a:pPr marL="0" indent="0">
              <a:buNone/>
            </a:pPr>
            <a:r>
              <a:rPr lang="en-US" dirty="0" smtClean="0"/>
              <a:t>        url: </a:t>
            </a:r>
            <a:r>
              <a:rPr lang="en-US" dirty="0" err="1" smtClean="0"/>
              <a:t>url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dataType</a:t>
            </a:r>
            <a:r>
              <a:rPr lang="en-US" b="1" dirty="0" smtClean="0"/>
              <a:t>: '</a:t>
            </a:r>
            <a:r>
              <a:rPr lang="en-US" b="1" dirty="0" err="1" smtClean="0"/>
              <a:t>jsonp</a:t>
            </a:r>
            <a:r>
              <a:rPr lang="en-US" b="1" dirty="0" smtClean="0"/>
              <a:t>',    </a:t>
            </a:r>
          </a:p>
          <a:p>
            <a:pPr marL="0" indent="0"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jsonpCallback</a:t>
            </a:r>
            <a:r>
              <a:rPr lang="en-US" b="1" dirty="0" smtClean="0"/>
              <a:t>: '</a:t>
            </a:r>
            <a:r>
              <a:rPr lang="en-US" b="1" dirty="0" err="1" smtClean="0"/>
              <a:t>recieveDate</a:t>
            </a:r>
            <a:r>
              <a:rPr lang="en-US" b="1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     success: function (data) {</a:t>
            </a:r>
          </a:p>
          <a:p>
            <a:pPr marL="0" indent="0">
              <a:buNone/>
            </a:pPr>
            <a:r>
              <a:rPr lang="en-US" dirty="0" smtClean="0"/>
              <a:t>			console.log(data);</a:t>
            </a:r>
          </a:p>
          <a:p>
            <a:pPr marL="0" indent="0">
              <a:buNone/>
            </a:pPr>
            <a:r>
              <a:rPr lang="en-US" dirty="0" smtClean="0"/>
              <a:t>        }	</a:t>
            </a:r>
          </a:p>
          <a:p>
            <a:pPr marL="0" indent="0">
              <a:buNone/>
            </a:pPr>
            <a:r>
              <a:rPr lang="en-US" dirty="0" smtClean="0"/>
              <a:t>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3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new &lt;script&gt; tag </a:t>
            </a:r>
            <a:r>
              <a:rPr lang="en-US" dirty="0" smtClean="0"/>
              <a:t>using</a:t>
            </a:r>
          </a:p>
          <a:p>
            <a:pPr marL="400050" lvl="1" indent="0">
              <a:buNone/>
            </a:pPr>
            <a:r>
              <a:rPr lang="en-US" sz="1400" dirty="0" smtClean="0"/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window.createElement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2. set the </a:t>
            </a:r>
            <a:r>
              <a:rPr lang="en-US" dirty="0" err="1"/>
              <a:t>src</a:t>
            </a:r>
            <a:r>
              <a:rPr lang="en-US" dirty="0"/>
              <a:t> attribute to the desired JSONP endpoint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script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="http://server2.example.com/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RetrieveUser?UserId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=1234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marL="0" indent="0"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jsonp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parseResponse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"&gt;&lt;/script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3.once </a:t>
            </a:r>
            <a:r>
              <a:rPr lang="en-US" dirty="0"/>
              <a:t>loaded, the script passes data to a local callback </a:t>
            </a:r>
            <a:r>
              <a:rPr lang="en-US" dirty="0" smtClean="0"/>
              <a:t>function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&lt;script&gt;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parseResponse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({"Name": "Foo", "Id" : 1234, "Rank": 7});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388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be restricted to GET request</a:t>
            </a:r>
          </a:p>
          <a:p>
            <a:r>
              <a:rPr lang="en-US" dirty="0" smtClean="0"/>
              <a:t>Put, Post doesn’t work </a:t>
            </a:r>
          </a:p>
          <a:p>
            <a:r>
              <a:rPr lang="en-US" dirty="0" smtClean="0"/>
              <a:t>Good for read only services like getting weather updates, news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3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</a:t>
            </a:r>
            <a:r>
              <a:rPr lang="en-US" dirty="0"/>
              <a:t>servers </a:t>
            </a:r>
            <a:r>
              <a:rPr lang="en-US" dirty="0" smtClean="0"/>
              <a:t>can </a:t>
            </a:r>
            <a:r>
              <a:rPr lang="en-US" dirty="0"/>
              <a:t>inject </a:t>
            </a:r>
            <a:r>
              <a:rPr lang="en-US" i="1" dirty="0"/>
              <a:t>any</a:t>
            </a:r>
            <a:r>
              <a:rPr lang="en-US" dirty="0"/>
              <a:t> content into a </a:t>
            </a:r>
            <a:r>
              <a:rPr lang="en-US" dirty="0" smtClean="0"/>
              <a:t>website</a:t>
            </a:r>
          </a:p>
          <a:p>
            <a:r>
              <a:rPr lang="en-US" dirty="0"/>
              <a:t>JavaScript injection</a:t>
            </a:r>
          </a:p>
        </p:txBody>
      </p:sp>
    </p:spTree>
    <p:extLst>
      <p:ext uri="{BB962C8B-B14F-4D97-AF65-F5344CB8AC3E}">
        <p14:creationId xmlns:p14="http://schemas.microsoft.com/office/powerpoint/2010/main" val="99206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200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Introducing Cross-domain Request  </vt:lpstr>
      <vt:lpstr>Background </vt:lpstr>
      <vt:lpstr>JSON</vt:lpstr>
      <vt:lpstr>JSONP</vt:lpstr>
      <vt:lpstr>Syntax</vt:lpstr>
      <vt:lpstr>How it works </vt:lpstr>
      <vt:lpstr>Limitations</vt:lpstr>
      <vt:lpstr>Security Concerns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- Introducing Cross-domain Request</dc:title>
  <dc:creator>Shivkumar Deshmukh</dc:creator>
  <cp:lastModifiedBy>Shivkumar Deshmukh</cp:lastModifiedBy>
  <cp:revision>14</cp:revision>
  <dcterms:created xsi:type="dcterms:W3CDTF">2014-06-18T05:07:24Z</dcterms:created>
  <dcterms:modified xsi:type="dcterms:W3CDTF">2014-06-18T11:33:58Z</dcterms:modified>
</cp:coreProperties>
</file>