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BF75D-EBD8-423A-9EE7-6A853B8018A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9DDBF-8F0B-43E4-BEAB-7BAF28E3C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0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5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28A1F1-CCA4-4D19-AE52-6C5A6471E5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48E068-F4F8-4A31-A32D-CBCD7A1C2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5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datastore/dataset/civilian-complaints-against-new-york-city-police-office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hpa2.github.io/DataViz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C432-3D5F-4099-A9EA-A48CD50A9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Visualization of Misconduct in NYPD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B68B4-53BE-4E83-82C4-06F96EDD9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1: Akshay Deshpande</a:t>
            </a:r>
          </a:p>
          <a:p>
            <a:r>
              <a:rPr lang="en-US" dirty="0"/>
              <a:t>                Chaitanya </a:t>
            </a:r>
            <a:r>
              <a:rPr lang="en-US" dirty="0" err="1"/>
              <a:t>Mundle</a:t>
            </a:r>
            <a:endParaRPr lang="en-US" dirty="0"/>
          </a:p>
          <a:p>
            <a:r>
              <a:rPr lang="en-US" dirty="0"/>
              <a:t>            Pranav </a:t>
            </a:r>
            <a:r>
              <a:rPr lang="en-US" dirty="0" err="1"/>
              <a:t>Kalbhor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7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B6B-577F-446A-95E4-E0A4A087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" y="2838450"/>
            <a:ext cx="4121396" cy="5253037"/>
          </a:xfrm>
        </p:spPr>
        <p:txBody>
          <a:bodyPr anchor="ctr">
            <a:normAutofit fontScale="90000"/>
          </a:bodyPr>
          <a:lstStyle/>
          <a:p>
            <a:r>
              <a:rPr lang="en-US" sz="3400" u="sng" dirty="0"/>
              <a:t>Key Attributes</a:t>
            </a:r>
            <a:br>
              <a:rPr lang="en-US" sz="3400" dirty="0"/>
            </a:br>
            <a:br>
              <a:rPr lang="en-US" sz="3400" dirty="0"/>
            </a:br>
            <a:r>
              <a:rPr lang="en-US" sz="1600" dirty="0" err="1">
                <a:effectLst/>
              </a:rPr>
              <a:t>unique_mos_id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>
                <a:effectLst/>
              </a:rPr>
              <a:t>first_namE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>
                <a:effectLst/>
              </a:rPr>
              <a:t>year_received</a:t>
            </a:r>
            <a:br>
              <a:rPr lang="en-US" sz="1600" dirty="0">
                <a:effectLst/>
              </a:rPr>
            </a:br>
            <a:br>
              <a:rPr lang="en-US" sz="1600" dirty="0">
                <a:effectLst/>
              </a:rPr>
            </a:br>
            <a:r>
              <a:rPr lang="en-US" sz="1600" dirty="0" err="1">
                <a:effectLst/>
              </a:rPr>
              <a:t>year_closed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err="1">
                <a:effectLst/>
              </a:rPr>
              <a:t>mos_ethnicity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>
                <a:effectLst/>
              </a:rPr>
              <a:t>complainant_ethnicity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>
                <a:effectLst/>
              </a:rPr>
              <a:t>complainant_gender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>
                <a:effectLst/>
              </a:rPr>
              <a:t>fado_type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effectLst/>
              </a:rPr>
              <a:t>allegation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effectLst/>
              </a:rPr>
              <a:t>Precinct</a:t>
            </a:r>
            <a:br>
              <a:rPr lang="en-US" sz="1600" dirty="0">
                <a:effectLst/>
              </a:rPr>
            </a:br>
            <a:br>
              <a:rPr lang="en-US" sz="1600" dirty="0">
                <a:effectLst/>
              </a:rPr>
            </a:br>
            <a:r>
              <a:rPr lang="en-US" sz="1600" dirty="0" err="1">
                <a:effectLst/>
              </a:rPr>
              <a:t>rank_incident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3600" dirty="0"/>
            </a:b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3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0E5E-F983-46C2-A854-B9BA531C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871538"/>
            <a:ext cx="6253751" cy="4919661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>
                <a:solidFill>
                  <a:schemeClr val="tx1"/>
                </a:solidFill>
                <a:effectLst/>
              </a:rPr>
              <a:t> </a:t>
            </a:r>
            <a:r>
              <a:rPr lang="en-US" sz="4000" u="sng" dirty="0">
                <a:solidFill>
                  <a:schemeClr val="tx1"/>
                </a:solidFill>
                <a:effectLst/>
              </a:rPr>
              <a:t>DATASET SOURCE:</a:t>
            </a:r>
          </a:p>
          <a:p>
            <a:r>
              <a:rPr lang="en-US" sz="3500" dirty="0">
                <a:effectLst/>
                <a:hlinkClick r:id="rId3"/>
              </a:rPr>
              <a:t>https://www.propublica.org/datastore/dataset/civilian-complaints-against-new-york-city-police-officers</a:t>
            </a:r>
            <a:endParaRPr lang="en-US" sz="3500" dirty="0">
              <a:effectLst/>
            </a:endParaRPr>
          </a:p>
          <a:p>
            <a:endParaRPr lang="en-US" sz="1400" dirty="0">
              <a:effectLst/>
            </a:endParaRPr>
          </a:p>
          <a:p>
            <a:endParaRPr lang="en-US" dirty="0"/>
          </a:p>
          <a:p>
            <a:r>
              <a:rPr lang="en-US" sz="4000" u="sng" dirty="0"/>
              <a:t>Dataset Description</a:t>
            </a:r>
          </a:p>
          <a:p>
            <a:r>
              <a:rPr lang="en-US" sz="3500" dirty="0"/>
              <a:t>The dataset we are working on gives details about the complaints launched on New York Police By Citizens of different ethnicity</a:t>
            </a:r>
          </a:p>
          <a:p>
            <a:endParaRPr lang="en-US" sz="1500" dirty="0"/>
          </a:p>
          <a:p>
            <a:endParaRPr lang="en-US" sz="3200" dirty="0"/>
          </a:p>
          <a:p>
            <a:r>
              <a:rPr lang="en-US" sz="4000" u="sng" dirty="0"/>
              <a:t>The Categories of Allegations that are recorded in this dataset are:</a:t>
            </a:r>
          </a:p>
          <a:p>
            <a:r>
              <a:rPr lang="en-US" sz="3500" dirty="0"/>
              <a:t>Abuse of Authority</a:t>
            </a:r>
          </a:p>
          <a:p>
            <a:r>
              <a:rPr lang="en-US" sz="3500" dirty="0"/>
              <a:t>Discourtesy</a:t>
            </a:r>
          </a:p>
          <a:p>
            <a:r>
              <a:rPr lang="en-US" sz="3500" dirty="0"/>
              <a:t>Force</a:t>
            </a:r>
          </a:p>
          <a:p>
            <a:r>
              <a:rPr lang="en-US" sz="3500" dirty="0"/>
              <a:t>Offensive Language</a:t>
            </a:r>
            <a:br>
              <a:rPr lang="en-US" dirty="0"/>
            </a:br>
            <a:endParaRPr lang="en-US" u="sng" dirty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9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0E6E7-85A6-45BD-9C65-69DA3ECF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Story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7084-8CCF-424A-B036-9C8C1ED9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2195513"/>
            <a:ext cx="11853861" cy="4591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u="sng" dirty="0"/>
              <a:t>Visualization 1: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The First Visualization on our website describes the Trend of complaints from 1985 to 2019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This Visualization explains how the complaints have increased over the years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u="sng" dirty="0"/>
              <a:t>Visualization 2: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The Second Visualization describes the number of allegations with respect to citizens of different ethnicity using the map of new York city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This Visualization complements the first visualization by describing the number of allegations across different precincts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We can identify which percent has contributed towards maximum and minimum number of allegations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u="sng" dirty="0"/>
              <a:t>Visualization 3: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The Third Visualization describes the Details of the second Visualization using a Sankey graph to describe the number of Allegations with respect to ethnicity of the citizens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This Graph describes the distributions of allegations as per the ethnicity of the citizen and indicates most of the allegations are on white officers and by citizens of black ethnicity</a:t>
            </a:r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3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5F0F39-CE44-4E7E-9C48-029B73288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7B5F4-6658-4B93-9207-B96B59EB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Visualizations on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5C488-4A62-40FE-B5E8-0158E45E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80" y="976802"/>
            <a:ext cx="3689033" cy="2768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18913B-4E50-49C5-B116-D1539CFFD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588" y="1014752"/>
            <a:ext cx="4045021" cy="273007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6C768B-E4CC-4A11-8274-105199B0F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147" y="995777"/>
            <a:ext cx="3959981" cy="27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9E33-ED42-491B-AFEA-E6DCBC9B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u="sng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Website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CDA3E-E197-4CE3-A27B-6C294CA5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5516211"/>
            <a:ext cx="8676222" cy="72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u="sng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hlinkClick r:id="rId3"/>
              </a:rPr>
              <a:t>https://deshpa2.github.io/DataViz/</a:t>
            </a:r>
            <a:endParaRPr lang="en-US" sz="210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1FF5B-D461-40CF-8334-85EA15551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75" b="34709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18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Visualization of Misconduct in NYPD </vt:lpstr>
      <vt:lpstr>Key Attributes  unique_mos_id   first_namE  year_received  year_closed    mos_ethnicity   complainant_ethnicity   complainant_gender   fado_type   allegation   Precinct  rank_incident            </vt:lpstr>
      <vt:lpstr>Story Description</vt:lpstr>
      <vt:lpstr>Visualizations on the website</vt:lpstr>
      <vt:lpstr>Website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Misconduct in NYPD </dc:title>
  <dc:creator>akshay deshpande</dc:creator>
  <cp:lastModifiedBy>akshay deshpande</cp:lastModifiedBy>
  <cp:revision>1</cp:revision>
  <dcterms:created xsi:type="dcterms:W3CDTF">2020-12-08T17:53:52Z</dcterms:created>
  <dcterms:modified xsi:type="dcterms:W3CDTF">2020-12-08T17:53:55Z</dcterms:modified>
</cp:coreProperties>
</file>