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Gothamm General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4477" y="5152292"/>
            <a:ext cx="3681589" cy="497926"/>
          </a:xfrm>
        </p:spPr>
        <p:txBody>
          <a:bodyPr/>
          <a:lstStyle/>
          <a:p>
            <a:r>
              <a:rPr lang="en-US" dirty="0"/>
              <a:t>- Gaurang Deshpande</a:t>
            </a:r>
          </a:p>
        </p:txBody>
      </p:sp>
    </p:spTree>
    <p:extLst>
      <p:ext uri="{BB962C8B-B14F-4D97-AF65-F5344CB8AC3E}">
        <p14:creationId xmlns:p14="http://schemas.microsoft.com/office/powerpoint/2010/main" val="34449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59197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59197" cy="4395152"/>
          </a:xfrm>
        </p:spPr>
        <p:txBody>
          <a:bodyPr/>
          <a:lstStyle/>
          <a:p>
            <a:r>
              <a:rPr lang="en-US" dirty="0"/>
              <a:t>Gothamm General Care is a chain of one of the leading hospital brands, striving towards protecting their patient’s data</a:t>
            </a:r>
          </a:p>
          <a:p>
            <a:endParaRPr lang="en-US" dirty="0"/>
          </a:p>
          <a:p>
            <a:r>
              <a:rPr lang="en-US" dirty="0"/>
              <a:t>Digitize and protect the real time interaction between a patient and a doctor</a:t>
            </a:r>
          </a:p>
          <a:p>
            <a:endParaRPr lang="en-US" dirty="0"/>
          </a:p>
          <a:p>
            <a:r>
              <a:rPr lang="en-US" dirty="0"/>
              <a:t>Application to help people suffering from Parkinson’s disease take tests and share results with their doctors</a:t>
            </a:r>
          </a:p>
        </p:txBody>
      </p:sp>
    </p:spTree>
    <p:extLst>
      <p:ext uri="{BB962C8B-B14F-4D97-AF65-F5344CB8AC3E}">
        <p14:creationId xmlns:p14="http://schemas.microsoft.com/office/powerpoint/2010/main" val="114669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59197" cy="4395152"/>
          </a:xfrm>
        </p:spPr>
        <p:txBody>
          <a:bodyPr/>
          <a:lstStyle/>
          <a:p>
            <a:r>
              <a:rPr lang="en-US" dirty="0"/>
              <a:t>System with hierarchy and authorization</a:t>
            </a:r>
          </a:p>
          <a:p>
            <a:endParaRPr lang="en-US" dirty="0"/>
          </a:p>
          <a:p>
            <a:r>
              <a:rPr lang="en-US" dirty="0"/>
              <a:t>Approval Procedures</a:t>
            </a:r>
          </a:p>
          <a:p>
            <a:endParaRPr lang="en-US" dirty="0"/>
          </a:p>
          <a:p>
            <a:r>
              <a:rPr lang="en-US" dirty="0"/>
              <a:t>Digitizing the hospital culture</a:t>
            </a:r>
          </a:p>
          <a:p>
            <a:endParaRPr lang="en-US" dirty="0"/>
          </a:p>
          <a:p>
            <a:r>
              <a:rPr lang="en-US" dirty="0"/>
              <a:t>Security Team monitoring activities</a:t>
            </a:r>
          </a:p>
          <a:p>
            <a:endParaRPr lang="en-US" dirty="0"/>
          </a:p>
          <a:p>
            <a:r>
              <a:rPr lang="en-US" dirty="0"/>
              <a:t>Patient Engagement</a:t>
            </a:r>
          </a:p>
        </p:txBody>
      </p:sp>
    </p:spTree>
    <p:extLst>
      <p:ext uri="{BB962C8B-B14F-4D97-AF65-F5344CB8AC3E}">
        <p14:creationId xmlns:p14="http://schemas.microsoft.com/office/powerpoint/2010/main" val="125435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8"/>
            <a:ext cx="10659197" cy="4395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System Admin</a:t>
            </a:r>
          </a:p>
          <a:p>
            <a:endParaRPr lang="en-US" dirty="0"/>
          </a:p>
          <a:p>
            <a:r>
              <a:rPr lang="en-US" dirty="0"/>
              <a:t>Hospital Admin</a:t>
            </a:r>
          </a:p>
          <a:p>
            <a:endParaRPr lang="en-US" dirty="0"/>
          </a:p>
          <a:p>
            <a:r>
              <a:rPr lang="en-US" dirty="0"/>
              <a:t>Front Desk Attendant</a:t>
            </a:r>
          </a:p>
          <a:p>
            <a:endParaRPr lang="en-US" dirty="0"/>
          </a:p>
          <a:p>
            <a:r>
              <a:rPr lang="en-US" dirty="0"/>
              <a:t>Doctor</a:t>
            </a:r>
          </a:p>
          <a:p>
            <a:endParaRPr lang="en-US" dirty="0"/>
          </a:p>
          <a:p>
            <a:r>
              <a:rPr lang="en-US" dirty="0"/>
              <a:t>Lab Assistant</a:t>
            </a:r>
          </a:p>
          <a:p>
            <a:endParaRPr lang="en-US" dirty="0"/>
          </a:p>
          <a:p>
            <a:r>
              <a:rPr lang="en-US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04671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8" y="469856"/>
            <a:ext cx="9404723" cy="140053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7002" y="5809449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Hospital Admin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877" y="6295223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752" y="5809448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1627" y="6295223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 Assistant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6502" y="5809448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4551892" y="6315136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 Desk Attendant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6752" y="4818648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41370" y="5509412"/>
            <a:ext cx="45243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  <a:endCxn id="10" idx="2"/>
          </p:cNvCxnSpPr>
          <p:nvPr/>
        </p:nvCxnSpPr>
        <p:spPr>
          <a:xfrm flipV="1">
            <a:off x="2551121" y="5304423"/>
            <a:ext cx="0" cy="5050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7552" y="5509412"/>
            <a:ext cx="0" cy="300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4" idx="0"/>
          </p:cNvCxnSpPr>
          <p:nvPr/>
        </p:nvCxnSpPr>
        <p:spPr>
          <a:xfrm>
            <a:off x="741369" y="5509412"/>
            <a:ext cx="2" cy="3000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92460" y="5509412"/>
            <a:ext cx="0" cy="754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</p:cNvCxnSpPr>
          <p:nvPr/>
        </p:nvCxnSpPr>
        <p:spPr>
          <a:xfrm flipH="1" flipV="1">
            <a:off x="3455995" y="5509412"/>
            <a:ext cx="1" cy="785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0"/>
          </p:cNvCxnSpPr>
          <p:nvPr/>
        </p:nvCxnSpPr>
        <p:spPr>
          <a:xfrm flipH="1" flipV="1">
            <a:off x="1646245" y="5509412"/>
            <a:ext cx="1" cy="785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96161" y="4780582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30114" y="5766492"/>
            <a:ext cx="146604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Special Medical Case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24898" y="5766492"/>
            <a:ext cx="146604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Emergency Data Addition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27505" y="6263924"/>
            <a:ext cx="146604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663137" y="5466457"/>
            <a:ext cx="27947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1" idx="0"/>
          </p:cNvCxnSpPr>
          <p:nvPr/>
        </p:nvCxnSpPr>
        <p:spPr>
          <a:xfrm>
            <a:off x="8051213" y="5318545"/>
            <a:ext cx="9316" cy="9453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63337" y="5466456"/>
            <a:ext cx="0" cy="300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457921" y="5466456"/>
            <a:ext cx="0" cy="300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2430867" y="5266357"/>
            <a:ext cx="240506" cy="2073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7932256" y="5221297"/>
            <a:ext cx="240506" cy="2073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86844" y="3980430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Queue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041896" y="4480359"/>
            <a:ext cx="0" cy="2878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603519" y="2825888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Department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34900" y="1610360"/>
            <a:ext cx="1328737" cy="39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Admission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634898" y="2044088"/>
            <a:ext cx="1328737" cy="39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Anesthesia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634897" y="2464736"/>
            <a:ext cx="1328737" cy="39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Emergency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634896" y="2892998"/>
            <a:ext cx="1328737" cy="39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Gynacology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10634895" y="3311663"/>
            <a:ext cx="1328737" cy="39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 Lab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634895" y="3733240"/>
            <a:ext cx="1328737" cy="39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Nurology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0634894" y="4158590"/>
            <a:ext cx="1328737" cy="36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Nursing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634893" y="4556902"/>
            <a:ext cx="1328737" cy="36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Pediatric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634893" y="4936880"/>
            <a:ext cx="1328737" cy="36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635960" y="5314677"/>
            <a:ext cx="1328737" cy="36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Surgery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634892" y="5702926"/>
            <a:ext cx="1328737" cy="36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XRay</a:t>
            </a:r>
            <a:endParaRPr lang="en-US" sz="1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0395571" y="1806207"/>
            <a:ext cx="0" cy="40775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395571" y="1806207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403592" y="2237741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393968" y="2680504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384339" y="3084762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430862" y="3525920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392361" y="3930186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419632" y="4342468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398780" y="4745126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387550" y="5128531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416426" y="5484663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416427" y="5869677"/>
            <a:ext cx="23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7" idx="3"/>
          </p:cNvCxnSpPr>
          <p:nvPr/>
        </p:nvCxnSpPr>
        <p:spPr>
          <a:xfrm>
            <a:off x="7932256" y="3068776"/>
            <a:ext cx="2484170" cy="4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886751" y="3974049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Account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391114" y="3974048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85645" y="3980430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886750" y="3129926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Account Dir</a:t>
            </a:r>
          </a:p>
        </p:txBody>
      </p:sp>
      <p:sp>
        <p:nvSpPr>
          <p:cNvPr id="81" name="Isosceles Triangle 80"/>
          <p:cNvSpPr/>
          <p:nvPr/>
        </p:nvSpPr>
        <p:spPr>
          <a:xfrm rot="16200000">
            <a:off x="7833125" y="2961468"/>
            <a:ext cx="361642" cy="2073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7" idx="2"/>
            <a:endCxn id="10" idx="0"/>
          </p:cNvCxnSpPr>
          <p:nvPr/>
        </p:nvCxnSpPr>
        <p:spPr>
          <a:xfrm>
            <a:off x="2551120" y="4459824"/>
            <a:ext cx="1" cy="3588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3"/>
            <a:endCxn id="78" idx="1"/>
          </p:cNvCxnSpPr>
          <p:nvPr/>
        </p:nvCxnSpPr>
        <p:spPr>
          <a:xfrm flipV="1">
            <a:off x="3215488" y="4216936"/>
            <a:ext cx="17562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1"/>
            <a:endCxn id="79" idx="3"/>
          </p:cNvCxnSpPr>
          <p:nvPr/>
        </p:nvCxnSpPr>
        <p:spPr>
          <a:xfrm flipH="1">
            <a:off x="1714382" y="4216937"/>
            <a:ext cx="172369" cy="63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0" idx="2"/>
            <a:endCxn id="77" idx="0"/>
          </p:cNvCxnSpPr>
          <p:nvPr/>
        </p:nvCxnSpPr>
        <p:spPr>
          <a:xfrm>
            <a:off x="2551119" y="3615701"/>
            <a:ext cx="1" cy="3583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94677" y="3129926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 Dir</a:t>
            </a:r>
          </a:p>
        </p:txBody>
      </p:sp>
      <p:cxnSp>
        <p:nvCxnSpPr>
          <p:cNvPr id="93" name="Straight Arrow Connector 92"/>
          <p:cNvCxnSpPr>
            <a:stCxn id="92" idx="2"/>
          </p:cNvCxnSpPr>
          <p:nvPr/>
        </p:nvCxnSpPr>
        <p:spPr>
          <a:xfrm>
            <a:off x="4059046" y="3615701"/>
            <a:ext cx="1" cy="3583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5645" y="3139342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Dir</a:t>
            </a:r>
          </a:p>
        </p:txBody>
      </p:sp>
      <p:cxnSp>
        <p:nvCxnSpPr>
          <p:cNvPr id="95" name="Straight Arrow Connector 94"/>
          <p:cNvCxnSpPr>
            <a:stCxn id="94" idx="2"/>
          </p:cNvCxnSpPr>
          <p:nvPr/>
        </p:nvCxnSpPr>
        <p:spPr>
          <a:xfrm>
            <a:off x="1050014" y="3625117"/>
            <a:ext cx="1" cy="3583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47" idx="1"/>
            <a:endCxn id="92" idx="3"/>
          </p:cNvCxnSpPr>
          <p:nvPr/>
        </p:nvCxnSpPr>
        <p:spPr>
          <a:xfrm rot="10800000" flipV="1">
            <a:off x="4723415" y="3068776"/>
            <a:ext cx="1880105" cy="3040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0" idx="0"/>
          </p:cNvCxnSpPr>
          <p:nvPr/>
        </p:nvCxnSpPr>
        <p:spPr>
          <a:xfrm rot="10800000" flipV="1">
            <a:off x="2551120" y="2875172"/>
            <a:ext cx="4057089" cy="25475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603519" y="2168009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Department Dir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03519" y="1458341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Hospital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81522" y="751243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Hospital Dir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81521" y="65368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EcoSystem</a:t>
            </a:r>
            <a:endParaRPr lang="en-US" sz="1400" dirty="0"/>
          </a:p>
        </p:txBody>
      </p:sp>
      <p:cxnSp>
        <p:nvCxnSpPr>
          <p:cNvPr id="105" name="Straight Arrow Connector 104"/>
          <p:cNvCxnSpPr>
            <a:stCxn id="100" idx="2"/>
            <a:endCxn id="47" idx="0"/>
          </p:cNvCxnSpPr>
          <p:nvPr/>
        </p:nvCxnSpPr>
        <p:spPr>
          <a:xfrm>
            <a:off x="7267888" y="2653784"/>
            <a:ext cx="0" cy="1721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618169" y="3282788"/>
            <a:ext cx="14663" cy="6687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1" idx="2"/>
            <a:endCxn id="100" idx="0"/>
          </p:cNvCxnSpPr>
          <p:nvPr/>
        </p:nvCxnSpPr>
        <p:spPr>
          <a:xfrm>
            <a:off x="7267888" y="1944116"/>
            <a:ext cx="0" cy="2238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225849" y="1237018"/>
            <a:ext cx="0" cy="2238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215434" y="517725"/>
            <a:ext cx="0" cy="2238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8715581" y="803429"/>
            <a:ext cx="144815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Configuration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715580" y="59813"/>
            <a:ext cx="144815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DB4OUtil</a:t>
            </a:r>
          </a:p>
        </p:txBody>
      </p:sp>
      <p:cxnSp>
        <p:nvCxnSpPr>
          <p:cNvPr id="119" name="Straight Arrow Connector 118"/>
          <p:cNvCxnSpPr>
            <a:stCxn id="103" idx="3"/>
            <a:endCxn id="115" idx="1"/>
          </p:cNvCxnSpPr>
          <p:nvPr/>
        </p:nvCxnSpPr>
        <p:spPr>
          <a:xfrm flipV="1">
            <a:off x="7910258" y="302701"/>
            <a:ext cx="805322" cy="55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5" idx="2"/>
            <a:endCxn id="114" idx="0"/>
          </p:cNvCxnSpPr>
          <p:nvPr/>
        </p:nvCxnSpPr>
        <p:spPr>
          <a:xfrm>
            <a:off x="9439658" y="545588"/>
            <a:ext cx="1" cy="2578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8793552" y="1450804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Variable Counter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92269" y="1975079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Util</a:t>
            </a:r>
            <a:r>
              <a:rPr lang="en-US" sz="1400" dirty="0"/>
              <a:t>*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143277" y="1975079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Util</a:t>
            </a:r>
            <a:r>
              <a:rPr lang="en-US" sz="1400" dirty="0"/>
              <a:t> Functions*</a:t>
            </a:r>
          </a:p>
        </p:txBody>
      </p:sp>
      <p:cxnSp>
        <p:nvCxnSpPr>
          <p:cNvPr id="129" name="Elbow Connector 128"/>
          <p:cNvCxnSpPr>
            <a:stCxn id="101" idx="1"/>
            <a:endCxn id="94" idx="0"/>
          </p:cNvCxnSpPr>
          <p:nvPr/>
        </p:nvCxnSpPr>
        <p:spPr>
          <a:xfrm rot="10800000" flipV="1">
            <a:off x="1050015" y="1701228"/>
            <a:ext cx="5553505" cy="14381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1" idx="3"/>
            <a:endCxn id="123" idx="1"/>
          </p:cNvCxnSpPr>
          <p:nvPr/>
        </p:nvCxnSpPr>
        <p:spPr>
          <a:xfrm flipV="1">
            <a:off x="7932256" y="1693692"/>
            <a:ext cx="861296" cy="7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394677" y="4808754"/>
            <a:ext cx="13287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</a:t>
            </a:r>
          </a:p>
        </p:txBody>
      </p:sp>
      <p:cxnSp>
        <p:nvCxnSpPr>
          <p:cNvPr id="135" name="Straight Arrow Connector 134"/>
          <p:cNvCxnSpPr>
            <a:stCxn id="78" idx="2"/>
            <a:endCxn id="133" idx="0"/>
          </p:cNvCxnSpPr>
          <p:nvPr/>
        </p:nvCxnSpPr>
        <p:spPr>
          <a:xfrm>
            <a:off x="4055483" y="4459823"/>
            <a:ext cx="3563" cy="348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79" idx="2"/>
            <a:endCxn id="133" idx="0"/>
          </p:cNvCxnSpPr>
          <p:nvPr/>
        </p:nvCxnSpPr>
        <p:spPr>
          <a:xfrm rot="16200000" flipH="1">
            <a:off x="2383256" y="3132963"/>
            <a:ext cx="342549" cy="300903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0670183" y="6192212"/>
            <a:ext cx="160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Present Across All</a:t>
            </a:r>
          </a:p>
        </p:txBody>
      </p:sp>
    </p:spTree>
    <p:extLst>
      <p:ext uri="{BB962C8B-B14F-4D97-AF65-F5344CB8AC3E}">
        <p14:creationId xmlns:p14="http://schemas.microsoft.com/office/powerpoint/2010/main" val="425475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59197" cy="4395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Unauthorized access to patient’s medical data</a:t>
            </a:r>
          </a:p>
          <a:p>
            <a:endParaRPr lang="en-US" dirty="0"/>
          </a:p>
          <a:p>
            <a:r>
              <a:rPr lang="en-US" dirty="0"/>
              <a:t>Modifying or Deleting patient’s medical history</a:t>
            </a:r>
          </a:p>
          <a:p>
            <a:endParaRPr lang="en-US" dirty="0"/>
          </a:p>
          <a:p>
            <a:r>
              <a:rPr lang="en-US" dirty="0"/>
              <a:t>Patient missing his flu shots</a:t>
            </a:r>
          </a:p>
          <a:p>
            <a:endParaRPr lang="en-US" dirty="0"/>
          </a:p>
          <a:p>
            <a:r>
              <a:rPr lang="en-US" dirty="0"/>
              <a:t>Patient data getting deleted or corrupted</a:t>
            </a:r>
          </a:p>
          <a:p>
            <a:endParaRPr lang="en-US" dirty="0"/>
          </a:p>
          <a:p>
            <a:r>
              <a:rPr lang="en-US" dirty="0"/>
              <a:t>No monitoring on accesses</a:t>
            </a:r>
          </a:p>
          <a:p>
            <a:endParaRPr lang="en-US" dirty="0"/>
          </a:p>
          <a:p>
            <a:r>
              <a:rPr lang="en-US" dirty="0"/>
              <a:t>Patient sharing his data with other doctors</a:t>
            </a:r>
          </a:p>
        </p:txBody>
      </p:sp>
    </p:spTree>
    <p:extLst>
      <p:ext uri="{BB962C8B-B14F-4D97-AF65-F5344CB8AC3E}">
        <p14:creationId xmlns:p14="http://schemas.microsoft.com/office/powerpoint/2010/main" val="173863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692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3285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191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Gothamm General Care</vt:lpstr>
      <vt:lpstr>Introduction</vt:lpstr>
      <vt:lpstr>Use Cases</vt:lpstr>
      <vt:lpstr>Actors</vt:lpstr>
      <vt:lpstr>Class Diagram</vt:lpstr>
      <vt:lpstr>Threats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Gothamm General Care</dc:title>
  <dc:creator>Gaurang Deshpande</dc:creator>
  <cp:lastModifiedBy>Gaurang Deshpande</cp:lastModifiedBy>
  <cp:revision>86</cp:revision>
  <dcterms:created xsi:type="dcterms:W3CDTF">2016-04-23T01:46:10Z</dcterms:created>
  <dcterms:modified xsi:type="dcterms:W3CDTF">2017-02-19T03:49:18Z</dcterms:modified>
</cp:coreProperties>
</file>