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Hospital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02810" y="3763108"/>
            <a:ext cx="5623905" cy="178483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{ </a:t>
            </a:r>
          </a:p>
          <a:p>
            <a:pPr algn="l"/>
            <a:r>
              <a:rPr lang="en-US" dirty="0"/>
              <a:t>        “name” : “Gaurang Deshpande”</a:t>
            </a:r>
          </a:p>
          <a:p>
            <a:pPr algn="l"/>
            <a:r>
              <a:rPr lang="en-US" dirty="0"/>
              <a:t>        “email” : “gaurangdeshpande89@gmail.com”</a:t>
            </a:r>
          </a:p>
          <a:p>
            <a:pPr algn="l"/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64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AWS RDS instance connection</a:t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4" name="Content Placeholder 3" descr="C:\Users\infer\OneDrive\Pictures\Screenshots\2016-12-11 (3)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04" y="1272760"/>
            <a:ext cx="6570133" cy="36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infer\OneDrive\Pictures\Screenshots\2016-12-11 (2)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767" y="2925762"/>
            <a:ext cx="6876733" cy="3932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infer\OneDrive\Pictures\Screenshots\2016-12-11 (1)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133" y="1847655"/>
            <a:ext cx="6727825" cy="3783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95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infer\OneDrive\Pictures\Screenshots\2016-12-11 (8)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95" y="1371600"/>
            <a:ext cx="11084560" cy="5323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9314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&amp; privileges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infer\OneDrive\Pictures\Screenshots\2016-12-11 (9)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0" y="1404620"/>
            <a:ext cx="11234949" cy="5311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1718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519680"/>
            <a:ext cx="10353761" cy="132632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4111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235" y="2722880"/>
            <a:ext cx="10353761" cy="132632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1598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Simulating a database design for a hospital management system implementing the concepts like database design principles, EER diagram, relational model, queries, stored procedures, triggers, users, views, transactions, privileges, backups, subqueries, joins, normalization techniques, indexing and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4141" y="2096064"/>
            <a:ext cx="2128344" cy="3695136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Hospital</a:t>
            </a:r>
          </a:p>
          <a:p>
            <a:r>
              <a:rPr lang="en-US" dirty="0">
                <a:effectLst/>
              </a:rPr>
              <a:t>Departments</a:t>
            </a:r>
          </a:p>
          <a:p>
            <a:r>
              <a:rPr lang="en-US" dirty="0">
                <a:effectLst/>
              </a:rPr>
              <a:t>Staff</a:t>
            </a:r>
          </a:p>
          <a:p>
            <a:r>
              <a:rPr lang="en-US" dirty="0">
                <a:effectLst/>
              </a:rPr>
              <a:t>Person</a:t>
            </a:r>
          </a:p>
          <a:p>
            <a:r>
              <a:rPr lang="en-US" dirty="0">
                <a:effectLst/>
              </a:rPr>
              <a:t>Patient</a:t>
            </a:r>
          </a:p>
          <a:p>
            <a:r>
              <a:rPr lang="en-US" dirty="0">
                <a:effectLst/>
              </a:rPr>
              <a:t>Address</a:t>
            </a:r>
          </a:p>
          <a:p>
            <a:r>
              <a:rPr lang="en-US" dirty="0">
                <a:effectLst/>
              </a:rPr>
              <a:t>Role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30663" y="2096064"/>
            <a:ext cx="3992313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Appointment</a:t>
            </a:r>
          </a:p>
          <a:p>
            <a:r>
              <a:rPr lang="en-US" dirty="0">
                <a:effectLst/>
              </a:rPr>
              <a:t>Procedures</a:t>
            </a:r>
          </a:p>
          <a:p>
            <a:r>
              <a:rPr lang="en-US" dirty="0">
                <a:effectLst/>
              </a:rPr>
              <a:t>Prescriptions</a:t>
            </a:r>
          </a:p>
          <a:p>
            <a:r>
              <a:rPr lang="en-US" dirty="0">
                <a:effectLst/>
              </a:rPr>
              <a:t>Medicines</a:t>
            </a:r>
          </a:p>
          <a:p>
            <a:r>
              <a:rPr lang="en-US" dirty="0">
                <a:effectLst/>
              </a:rPr>
              <a:t>Surgeries</a:t>
            </a:r>
          </a:p>
          <a:p>
            <a:r>
              <a:rPr lang="en-US" dirty="0">
                <a:effectLst/>
              </a:rPr>
              <a:t>Billing</a:t>
            </a:r>
          </a:p>
          <a:p>
            <a:r>
              <a:rPr lang="en-US" dirty="0">
                <a:effectLst/>
              </a:rPr>
              <a:t>Insurance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7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EER Diagram</a:t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5" name="Content Placeholder 4" descr="C:\Users\infer\Desktop\Fall16\RDBMS\Project\erdplus-diagram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62" y="1263235"/>
            <a:ext cx="11553825" cy="5438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204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Relational Model</a:t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4" name="Content Placeholder 3" descr="C:\Users\infer\Desktop\Fall16\RDBMS\Project\relationalModelV2.1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55" y="1272760"/>
            <a:ext cx="10403840" cy="5344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987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Normalization techniques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Removed multivalued attributes by creating new table for them</a:t>
            </a:r>
          </a:p>
          <a:p>
            <a:r>
              <a:rPr lang="en-US" dirty="0">
                <a:effectLst/>
              </a:rPr>
              <a:t>Many-to-many relationships were handled by creating association table</a:t>
            </a:r>
          </a:p>
          <a:p>
            <a:r>
              <a:rPr lang="en-US" dirty="0">
                <a:effectLst/>
              </a:rPr>
              <a:t>Partial dependencies are removed by normalizing it in 2NF form</a:t>
            </a:r>
          </a:p>
          <a:p>
            <a:r>
              <a:rPr lang="en-US" dirty="0">
                <a:effectLst/>
              </a:rPr>
              <a:t>Transient dependencies are removed by normalizing it in 3NF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3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Important implementations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effectLst/>
              </a:rPr>
              <a:t>Kept the normalization up-to 3NF only</a:t>
            </a:r>
          </a:p>
          <a:p>
            <a:r>
              <a:rPr lang="en-US" dirty="0">
                <a:effectLst/>
              </a:rPr>
              <a:t>Tried to eliminate all insert, update and delete anomalies by cascading and/or restricting the update and delete operations in case of foreign key constraints</a:t>
            </a:r>
          </a:p>
          <a:p>
            <a:r>
              <a:rPr lang="en-US" dirty="0">
                <a:effectLst/>
              </a:rPr>
              <a:t>Created different users and granted respective privileges to each user</a:t>
            </a:r>
          </a:p>
          <a:p>
            <a:r>
              <a:rPr lang="en-US" dirty="0">
                <a:effectLst/>
              </a:rPr>
              <a:t>Inserted data using csv import method</a:t>
            </a:r>
          </a:p>
          <a:p>
            <a:r>
              <a:rPr lang="en-US" dirty="0">
                <a:effectLst/>
              </a:rPr>
              <a:t>Implemented Views for calculating prescription billing </a:t>
            </a:r>
          </a:p>
          <a:p>
            <a:r>
              <a:rPr lang="en-US" dirty="0">
                <a:effectLst/>
              </a:rPr>
              <a:t>Implemented stored procedures to calculate bill for a patient </a:t>
            </a:r>
          </a:p>
          <a:p>
            <a:r>
              <a:rPr lang="en-US" dirty="0">
                <a:effectLst/>
              </a:rPr>
              <a:t>Implemented stored procedure to debug a stored procedure</a:t>
            </a:r>
          </a:p>
          <a:p>
            <a:r>
              <a:rPr lang="en-US" dirty="0">
                <a:effectLst/>
              </a:rPr>
              <a:t>Implemented triggers for auditing purposes, auto modification of data in next check-in date for patient on booking appointment and validating email and contact number in person table</a:t>
            </a:r>
          </a:p>
        </p:txBody>
      </p:sp>
    </p:spTree>
    <p:extLst>
      <p:ext uri="{BB962C8B-B14F-4D97-AF65-F5344CB8AC3E}">
        <p14:creationId xmlns:p14="http://schemas.microsoft.com/office/powerpoint/2010/main" val="50016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Important implementations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Implemented the backup features using command line, workbench, and shell scripts</a:t>
            </a:r>
          </a:p>
          <a:p>
            <a:r>
              <a:rPr lang="en-US" dirty="0">
                <a:effectLst/>
              </a:rPr>
              <a:t>Uploaded the backed up files on AWS RDS instance</a:t>
            </a:r>
          </a:p>
          <a:p>
            <a:r>
              <a:rPr lang="en-US" dirty="0">
                <a:effectLst/>
              </a:rPr>
              <a:t>The EER and relational model shows the before and after part of normalization process</a:t>
            </a:r>
          </a:p>
          <a:p>
            <a:r>
              <a:rPr lang="en-US" dirty="0">
                <a:effectLst/>
              </a:rPr>
              <a:t>Implemented </a:t>
            </a:r>
            <a:r>
              <a:rPr lang="en-US" dirty="0" err="1">
                <a:effectLst/>
              </a:rPr>
              <a:t>mongodb</a:t>
            </a:r>
            <a:r>
              <a:rPr lang="en-US" dirty="0">
                <a:effectLst/>
              </a:rPr>
              <a:t> as document database for storing hospital system data in NoSQL format</a:t>
            </a:r>
          </a:p>
          <a:p>
            <a:r>
              <a:rPr lang="en-US" dirty="0">
                <a:effectLst/>
              </a:rPr>
              <a:t>Implemented indexing on patient and staff for person column</a:t>
            </a:r>
          </a:p>
          <a:p>
            <a:r>
              <a:rPr lang="en-US" dirty="0">
                <a:effectLst/>
              </a:rPr>
              <a:t>Implemented queries that simulate transactions, subqueries, joins and functions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infer\OneDrive\Pictures\Screenshots\2016-12-11 (5)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97" y="1352550"/>
            <a:ext cx="10497155" cy="527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2302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19</TotalTime>
  <Words>315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Bookman Old Style</vt:lpstr>
      <vt:lpstr>Rockwell</vt:lpstr>
      <vt:lpstr>Damask</vt:lpstr>
      <vt:lpstr>Hospital Management</vt:lpstr>
      <vt:lpstr>Problem statement </vt:lpstr>
      <vt:lpstr>Entities </vt:lpstr>
      <vt:lpstr>EER Diagram </vt:lpstr>
      <vt:lpstr>Relational Model </vt:lpstr>
      <vt:lpstr>Normalization techniques </vt:lpstr>
      <vt:lpstr>Important implementations </vt:lpstr>
      <vt:lpstr>Important implementations Cont.</vt:lpstr>
      <vt:lpstr>Mongodb </vt:lpstr>
      <vt:lpstr>AWS RDS instance connection </vt:lpstr>
      <vt:lpstr>Backups </vt:lpstr>
      <vt:lpstr>Users &amp; privileges 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</dc:title>
  <dc:creator>Gaurang Deshpande</dc:creator>
  <cp:lastModifiedBy>Gaurang Deshpande</cp:lastModifiedBy>
  <cp:revision>23</cp:revision>
  <dcterms:created xsi:type="dcterms:W3CDTF">2016-12-11T14:32:59Z</dcterms:created>
  <dcterms:modified xsi:type="dcterms:W3CDTF">2017-02-19T03:58:31Z</dcterms:modified>
</cp:coreProperties>
</file>