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07/01/2016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07/01/2016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Events @NU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-By Gaurang Deshpande</a:t>
            </a:r>
          </a:p>
          <a:p>
            <a:r>
              <a:rPr lang="en-US" dirty="0"/>
              <a:t>001647112</a:t>
            </a:r>
          </a:p>
        </p:txBody>
      </p:sp>
    </p:spTree>
    <p:extLst>
      <p:ext uri="{BB962C8B-B14F-4D97-AF65-F5344CB8AC3E}">
        <p14:creationId xmlns:p14="http://schemas.microsoft.com/office/powerpoint/2010/main" val="165159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MVC</a:t>
            </a:r>
          </a:p>
          <a:p>
            <a:r>
              <a:rPr lang="en-US" dirty="0"/>
              <a:t>Hibernate Core</a:t>
            </a:r>
          </a:p>
          <a:p>
            <a:r>
              <a:rPr lang="en-US" dirty="0"/>
              <a:t>Eclipse with hibernate and </a:t>
            </a:r>
            <a:r>
              <a:rPr lang="en-US" dirty="0" err="1"/>
              <a:t>Jboss</a:t>
            </a:r>
            <a:r>
              <a:rPr lang="en-US" dirty="0"/>
              <a:t> plugin</a:t>
            </a:r>
          </a:p>
          <a:p>
            <a:r>
              <a:rPr lang="en-US" dirty="0"/>
              <a:t>UI made using Material Design libraries by Google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5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Annotation based mapping</a:t>
            </a:r>
          </a:p>
          <a:p>
            <a:r>
              <a:rPr lang="en-US" dirty="0"/>
              <a:t>One-to-One bi-directional mapping</a:t>
            </a:r>
          </a:p>
          <a:p>
            <a:r>
              <a:rPr lang="en-US" dirty="0"/>
              <a:t>One-to-Many bi-directional mapping</a:t>
            </a:r>
          </a:p>
          <a:p>
            <a:r>
              <a:rPr lang="en-US" dirty="0"/>
              <a:t>Many-to-Many bi-directional mapping </a:t>
            </a:r>
            <a:r>
              <a:rPr lang="en-US" sz="1050" dirty="0"/>
              <a:t>with small hiccup</a:t>
            </a:r>
            <a:r>
              <a:rPr lang="en-US" dirty="0"/>
              <a:t> </a:t>
            </a:r>
          </a:p>
          <a:p>
            <a:r>
              <a:rPr lang="en-US" dirty="0"/>
              <a:t>HQL queries, SQL queries, Named Queries, Criteria with Restrictions, QBE</a:t>
            </a:r>
          </a:p>
          <a:p>
            <a:r>
              <a:rPr lang="en-US" dirty="0"/>
              <a:t>AJAX implementation</a:t>
            </a:r>
          </a:p>
          <a:p>
            <a:r>
              <a:rPr lang="en-US" dirty="0"/>
              <a:t>PDF View Generation</a:t>
            </a:r>
          </a:p>
          <a:p>
            <a:r>
              <a:rPr lang="en-US" dirty="0"/>
              <a:t>Simple Forms </a:t>
            </a:r>
            <a:r>
              <a:rPr lang="en-US" sz="1200" dirty="0"/>
              <a:t>using Form Backing Object</a:t>
            </a:r>
          </a:p>
          <a:p>
            <a:r>
              <a:rPr lang="en-US" dirty="0"/>
              <a:t>Normal HTML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7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 –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JSPs</a:t>
            </a:r>
          </a:p>
          <a:p>
            <a:r>
              <a:rPr lang="en-US" dirty="0"/>
              <a:t>Velocity</a:t>
            </a:r>
          </a:p>
          <a:p>
            <a:r>
              <a:rPr lang="en-US" dirty="0" err="1"/>
              <a:t>FreeMarker</a:t>
            </a:r>
            <a:endParaRPr lang="en-US" dirty="0"/>
          </a:p>
          <a:p>
            <a:r>
              <a:rPr lang="en-US" dirty="0" err="1"/>
              <a:t>Thymeleaf</a:t>
            </a:r>
            <a:r>
              <a:rPr lang="en-US" dirty="0"/>
              <a:t> </a:t>
            </a:r>
            <a:r>
              <a:rPr lang="en-US" sz="1200" dirty="0"/>
              <a:t>(unsuccessful)</a:t>
            </a:r>
            <a:endParaRPr lang="en-US" dirty="0"/>
          </a:p>
          <a:p>
            <a:r>
              <a:rPr lang="en-US" dirty="0"/>
              <a:t>Filters</a:t>
            </a:r>
          </a:p>
          <a:p>
            <a:r>
              <a:rPr lang="en-US" dirty="0"/>
              <a:t>Validators</a:t>
            </a:r>
          </a:p>
          <a:p>
            <a:r>
              <a:rPr lang="en-US" dirty="0"/>
              <a:t>C3PO (connection pooling)</a:t>
            </a:r>
          </a:p>
          <a:p>
            <a:r>
              <a:rPr lang="en-US" dirty="0"/>
              <a:t>Emails</a:t>
            </a:r>
          </a:p>
          <a:p>
            <a:r>
              <a:rPr lang="en-US" dirty="0"/>
              <a:t>Encryption and Decryption </a:t>
            </a:r>
            <a:r>
              <a:rPr lang="en-US" sz="1200" dirty="0"/>
              <a:t>(unsuccessful)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0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 –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API</a:t>
            </a:r>
          </a:p>
          <a:p>
            <a:r>
              <a:rPr lang="en-US" dirty="0"/>
              <a:t>Google Maps implementations</a:t>
            </a:r>
          </a:p>
          <a:p>
            <a:r>
              <a:rPr lang="en-US" dirty="0"/>
              <a:t>SHA256 bit Hash based encoding for password storing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87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1816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44776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</TotalTime>
  <Words>116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Events @NU</vt:lpstr>
      <vt:lpstr>Technology used</vt:lpstr>
      <vt:lpstr>Implementations</vt:lpstr>
      <vt:lpstr>Implementations – Cont.</vt:lpstr>
      <vt:lpstr>Implementations – Cont.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 @NU</dc:title>
  <dc:creator>Gaurang Deshpande</dc:creator>
  <cp:lastModifiedBy>Gaurang Deshpande</cp:lastModifiedBy>
  <cp:revision>5</cp:revision>
  <dcterms:created xsi:type="dcterms:W3CDTF">2016-07-01T08:25:39Z</dcterms:created>
  <dcterms:modified xsi:type="dcterms:W3CDTF">2016-07-01T08:41:10Z</dcterms:modified>
</cp:coreProperties>
</file>