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4C1AA-E6C7-41B0-AB38-55E5CD41E193}" type="datetimeFigureOut">
              <a:rPr lang="en-US" smtClean="0"/>
              <a:t>03/04/2016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8AAF9-662F-45CD-971F-7BC28E93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8AAF9-662F-45CD-971F-7BC28E9375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03/04/2016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03/04/2016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03/04/2016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03/04/2016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03/04/2016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03/04/2016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03/04/2016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03/04/2016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03/04/2016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03/04/2016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03/04/2016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03/04/2016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timalworkshop.com/optimalsort/g1gq35rp/4ppr21fp/shared-results/y7777u317d64552dtf5o3u351l7gbw1s#/t/analysisTools/participantCentric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19500" y="5188746"/>
            <a:ext cx="3012145" cy="1228893"/>
          </a:xfrm>
        </p:spPr>
        <p:txBody>
          <a:bodyPr anchor="t" anchorCtr="0"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Gaurang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Deshpande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Rashmi Karunanithi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Shruti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Chanage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39631"/>
            <a:ext cx="6324600" cy="3954256"/>
          </a:xfrm>
        </p:spPr>
        <p:txBody>
          <a:bodyPr anchor="t" anchorCtr="0"/>
          <a:lstStyle/>
          <a:p>
            <a:r>
              <a:rPr lang="en-US" dirty="0" smtClean="0"/>
              <a:t>USER EXPERIENCE DESIGN &amp; TESTING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Mid Term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9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Wireframes 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Alumni Details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Students Hired Details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endParaRPr lang="en-US" dirty="0" smtClean="0"/>
          </a:p>
          <a:p>
            <a:pPr marL="45720" indent="0" algn="ctr">
              <a:buNone/>
            </a:pPr>
            <a:r>
              <a:rPr lang="en-US" sz="7200" dirty="0" smtClean="0"/>
              <a:t>Questions </a:t>
            </a:r>
          </a:p>
          <a:p>
            <a:pPr marL="45720" indent="0" algn="ctr">
              <a:buNone/>
            </a:pPr>
            <a:r>
              <a:rPr lang="en-US" sz="7200" dirty="0" smtClean="0"/>
              <a:t>or Suggestions ?</a:t>
            </a:r>
          </a:p>
          <a:p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45720" indent="0" algn="ctr">
              <a:buNone/>
            </a:pPr>
            <a:r>
              <a:rPr lang="en-US" sz="7200" dirty="0" smtClean="0"/>
              <a:t>THANK</a:t>
            </a:r>
            <a:r>
              <a:rPr lang="en-US" sz="6600" dirty="0" smtClean="0"/>
              <a:t> YOU!!!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Unable to gather all the information in one place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Need to access many websites to know about the department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Design a website with all the information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Easy for all the users to know information about the department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Implemented the concepts learnt in class, assignments and research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Five Planes Concept: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 Strategy</a:t>
            </a:r>
          </a:p>
          <a:p>
            <a:pPr>
              <a:buFont typeface="Arial"/>
              <a:buChar char="•"/>
            </a:pPr>
            <a:r>
              <a:rPr lang="en-US" dirty="0" smtClean="0"/>
              <a:t>  Scope</a:t>
            </a:r>
          </a:p>
          <a:p>
            <a:pPr>
              <a:buFont typeface="Arial"/>
              <a:buChar char="•"/>
            </a:pPr>
            <a:r>
              <a:rPr lang="en-US" dirty="0" smtClean="0"/>
              <a:t>  Structure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  Skeleton</a:t>
            </a:r>
          </a:p>
          <a:p>
            <a:pPr>
              <a:buFont typeface="Arial"/>
              <a:buChar char="•"/>
            </a:pPr>
            <a:r>
              <a:rPr lang="en-US" dirty="0" smtClean="0"/>
              <a:t>  Surface</a:t>
            </a:r>
          </a:p>
          <a:p>
            <a:endParaRPr lang="en-US" dirty="0"/>
          </a:p>
          <a:p>
            <a:r>
              <a:rPr lang="en-US" dirty="0" smtClean="0"/>
              <a:t>Bottom-Up Approach (Scope Driven) </a:t>
            </a:r>
          </a:p>
          <a:p>
            <a:pPr marL="45720" indent="0">
              <a:buNone/>
            </a:pPr>
            <a:r>
              <a:rPr lang="en-US" dirty="0" smtClean="0"/>
              <a:t>		   &amp;</a:t>
            </a:r>
          </a:p>
          <a:p>
            <a:pPr marL="45720" indent="0">
              <a:buNone/>
            </a:pPr>
            <a:r>
              <a:rPr lang="en-US" dirty="0" smtClean="0"/>
              <a:t>   Top-Down Approach (Strategy Driven)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3-04 at 2.34.47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89" r="-169787"/>
          <a:stretch/>
        </p:blipFill>
        <p:spPr>
          <a:xfrm>
            <a:off x="0" y="1568609"/>
            <a:ext cx="8407893" cy="4985939"/>
          </a:xfrm>
        </p:spPr>
      </p:pic>
      <p:sp>
        <p:nvSpPr>
          <p:cNvPr id="5" name="Rectangle 4"/>
          <p:cNvSpPr/>
          <p:nvPr/>
        </p:nvSpPr>
        <p:spPr>
          <a:xfrm>
            <a:off x="4033912" y="2202328"/>
            <a:ext cx="4892985" cy="414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do ( Developing front end using RWD concept and front end technologies)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Wireframes </a:t>
            </a:r>
            <a:r>
              <a:rPr lang="en-US" dirty="0"/>
              <a:t>using </a:t>
            </a:r>
            <a:r>
              <a:rPr lang="en-US" dirty="0" smtClean="0"/>
              <a:t>Balsamiq, Implemented </a:t>
            </a:r>
            <a:r>
              <a:rPr lang="en-US" dirty="0"/>
              <a:t>Navigation Types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Information </a:t>
            </a:r>
            <a:r>
              <a:rPr lang="en-US" dirty="0"/>
              <a:t>Architecture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Defining </a:t>
            </a:r>
            <a:r>
              <a:rPr lang="en-US" dirty="0"/>
              <a:t>a </a:t>
            </a:r>
            <a:r>
              <a:rPr lang="en-US" dirty="0" smtClean="0"/>
              <a:t>Scope, Versioning the product, Defining Requirements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Business Goals, User Needs, Card Sorting,</a:t>
            </a:r>
            <a:r>
              <a:rPr lang="en-US" dirty="0"/>
              <a:t> </a:t>
            </a:r>
            <a:r>
              <a:rPr lang="en-US" dirty="0" smtClean="0"/>
              <a:t>Storyboarding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98944" y="6143721"/>
            <a:ext cx="6349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98944" y="5082316"/>
            <a:ext cx="6349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98944" y="4151628"/>
            <a:ext cx="6349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98944" y="2389067"/>
            <a:ext cx="6349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98944" y="3332984"/>
            <a:ext cx="6349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5563" y="354805"/>
            <a:ext cx="83106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 Five Planes Bottom-Up Approach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794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Business Goals </a:t>
            </a:r>
            <a:r>
              <a:rPr lang="en-US" sz="2400" dirty="0" smtClean="0"/>
              <a:t>: Collaborate all the information about IS department in one place/ one website.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>
              <a:lnSpc>
                <a:spcPct val="90000"/>
              </a:lnSpc>
              <a:buFont typeface="Wingdings" charset="2"/>
              <a:buChar char="§"/>
            </a:pPr>
            <a:r>
              <a:rPr lang="en-US" sz="2400" u="sng" dirty="0" smtClean="0"/>
              <a:t>User Needs </a:t>
            </a:r>
            <a:r>
              <a:rPr lang="en-US" sz="2400" dirty="0" smtClean="0"/>
              <a:t>: Survey from real users which helped us to identify the user needs.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 smtClean="0"/>
              <a:t>Card Sorting 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Open Card Sorting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US" sz="2400" dirty="0" smtClean="0">
                <a:hlinkClick r:id="rId2"/>
              </a:rPr>
              <a:t>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://www.optimalworkshop.com/optimalsort/g1gq35rp/4ppr21fp/shared-results/y7777u317d64552dtf5o3u351l7gbw1s</a:t>
            </a:r>
            <a:endParaRPr lang="en-US" sz="1200" dirty="0" smtClean="0"/>
          </a:p>
          <a:p>
            <a:pPr marL="4572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7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dirty="0"/>
              <a:t>Closed Card Sorting </a:t>
            </a:r>
            <a:endParaRPr lang="en-US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Story Boarding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pic>
        <p:nvPicPr>
          <p:cNvPr id="4" name="Picture 3" descr="Ai1_i_CwYRuY2ggrHDL89fYa-wThhe0YDdrSa8eJs9B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6" y="2147502"/>
            <a:ext cx="8210054" cy="313742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95390"/>
              </p:ext>
            </p:extLst>
          </p:nvPr>
        </p:nvGraphicFramePr>
        <p:xfrm>
          <a:off x="2708787" y="5867639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showAsIcon="1" r:id="rId5" imgW="914400" imgH="806400" progId="Word.Document.12">
                  <p:embed/>
                </p:oleObj>
              </mc:Choice>
              <mc:Fallback>
                <p:oleObj name="Document" showAsIcon="1" r:id="rId5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8787" y="5867639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8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u="sng" dirty="0" smtClean="0"/>
              <a:t>Defining a Scope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What we are building  and what we are not building</a:t>
            </a:r>
          </a:p>
          <a:p>
            <a:pPr marL="4572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u="sng" dirty="0" smtClean="0"/>
              <a:t>Versioning the Product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Version 1.0 : Mockups and website for desktop.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Version 1.1: Mockups and modifications for mobile website, including alumni and students hired details 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Defining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81174"/>
              </p:ext>
            </p:extLst>
          </p:nvPr>
        </p:nvGraphicFramePr>
        <p:xfrm>
          <a:off x="3210233" y="572325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showAsIcon="1" r:id="rId3" imgW="914400" imgH="806400" progId="AcroExch.Document.DC">
                  <p:embed/>
                </p:oleObj>
              </mc:Choice>
              <mc:Fallback>
                <p:oleObj name="Acrobat Document" showAsIcon="1" r:id="rId3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0233" y="572325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8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2" y="2070952"/>
            <a:ext cx="6853083" cy="46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674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Wireframes using Balsamiq</a:t>
            </a:r>
          </a:p>
          <a:p>
            <a:pPr marL="4572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Implemented Navigation Types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Global Navigation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Local Navigation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Contextual Navigation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Supplementary Navigation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Remote Navigation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Courtesy Navigation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55594"/>
              </p:ext>
            </p:extLst>
          </p:nvPr>
        </p:nvGraphicFramePr>
        <p:xfrm>
          <a:off x="3770671" y="182624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Acrobat Document" showAsIcon="1" r:id="rId3" imgW="914400" imgH="806400" progId="AcroExch.Document.DC">
                  <p:embed/>
                </p:oleObj>
              </mc:Choice>
              <mc:Fallback>
                <p:oleObj name="Acrobat Document" showAsIcon="1" r:id="rId3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0671" y="182624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8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139</TotalTime>
  <Words>265</Words>
  <Application>Microsoft Office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Franklin Gothic Medium</vt:lpstr>
      <vt:lpstr>Wingdings</vt:lpstr>
      <vt:lpstr>Wingdings 2</vt:lpstr>
      <vt:lpstr>Grid</vt:lpstr>
      <vt:lpstr>Microsoft Word Document</vt:lpstr>
      <vt:lpstr>Adobe Acrobat Document</vt:lpstr>
      <vt:lpstr>USER EXPERIENCE DESIGN &amp; TESTING  Mid Term Presentation</vt:lpstr>
      <vt:lpstr>Project Summary</vt:lpstr>
      <vt:lpstr>Concepts used</vt:lpstr>
      <vt:lpstr>PowerPoint Presentation</vt:lpstr>
      <vt:lpstr>Strategy</vt:lpstr>
      <vt:lpstr>Strategy</vt:lpstr>
      <vt:lpstr>SCOPE</vt:lpstr>
      <vt:lpstr>structure</vt:lpstr>
      <vt:lpstr>Skeleton</vt:lpstr>
      <vt:lpstr>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 &amp; TESTING  Mid Term Presentation</dc:title>
  <dc:creator>Rashmi Karunanithi</dc:creator>
  <cp:lastModifiedBy>Gaurang Deshpande</cp:lastModifiedBy>
  <cp:revision>52</cp:revision>
  <dcterms:created xsi:type="dcterms:W3CDTF">2016-03-03T00:43:08Z</dcterms:created>
  <dcterms:modified xsi:type="dcterms:W3CDTF">2016-03-04T21:14:30Z</dcterms:modified>
</cp:coreProperties>
</file>