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68" r:id="rId3"/>
    <p:sldId id="269" r:id="rId4"/>
    <p:sldId id="270" r:id="rId5"/>
    <p:sldId id="259" r:id="rId6"/>
    <p:sldId id="260" r:id="rId7"/>
    <p:sldId id="261" r:id="rId8"/>
    <p:sldId id="262" r:id="rId9"/>
    <p:sldId id="271" r:id="rId10"/>
    <p:sldId id="265" r:id="rId11"/>
    <p:sldId id="266" r:id="rId12"/>
    <p:sldId id="267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02/19/2017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02/19/2017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02/19/2017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02/19/2017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02/19/2017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02/19/2017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02/19/2017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02/19/2017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02/19/2017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02/19/2017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02/19/2017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02/19/2017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6767" y="4265515"/>
            <a:ext cx="5625471" cy="219911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TEAM AWESOME: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Gaurang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Deshpande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Rashmi Karunanithi</a:t>
            </a:r>
          </a:p>
          <a:p>
            <a:r>
              <a:rPr lang="en-US" dirty="0">
                <a:solidFill>
                  <a:schemeClr val="tx1"/>
                </a:solidFill>
              </a:rPr>
              <a:t>Shruti Chanage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638" y="1239631"/>
            <a:ext cx="6324600" cy="5224994"/>
          </a:xfrm>
        </p:spPr>
        <p:txBody>
          <a:bodyPr anchor="t" anchorCtr="0"/>
          <a:lstStyle/>
          <a:p>
            <a:pPr algn="ctr"/>
            <a:r>
              <a:rPr lang="en-US" dirty="0"/>
              <a:t>USER EXPERIENCE DESIGN &amp; TESTING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FINAL 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493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Front End Development :</a:t>
            </a:r>
          </a:p>
          <a:p>
            <a:pPr>
              <a:buFont typeface="Wingdings" charset="2"/>
              <a:buChar char="Ø"/>
            </a:pPr>
            <a:r>
              <a:rPr lang="en-US" dirty="0"/>
              <a:t>Developed web pages using HTML5, CSS3, JavaScript, Bootstrap, </a:t>
            </a:r>
            <a:r>
              <a:rPr lang="en-US" dirty="0" err="1"/>
              <a:t>jQuery</a:t>
            </a:r>
            <a:r>
              <a:rPr lang="en-US" dirty="0"/>
              <a:t>, material design like development framework.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sz="2400" dirty="0"/>
              <a:t>Modified the design based on the user feedback.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“Red Black One Pack” theme to maintain brand-value.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</a:t>
            </a:r>
          </a:p>
        </p:txBody>
      </p:sp>
    </p:spTree>
    <p:extLst>
      <p:ext uri="{BB962C8B-B14F-4D97-AF65-F5344CB8AC3E}">
        <p14:creationId xmlns:p14="http://schemas.microsoft.com/office/powerpoint/2010/main" val="89425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Usability Testing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Automated Functional Testing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Compatibility Testing:</a:t>
            </a:r>
          </a:p>
          <a:p>
            <a:pPr>
              <a:buFontTx/>
              <a:buChar char="-"/>
            </a:pPr>
            <a:r>
              <a:rPr lang="en-US" dirty="0"/>
              <a:t>Mozilla Firefox</a:t>
            </a:r>
          </a:p>
          <a:p>
            <a:pPr>
              <a:buFontTx/>
              <a:buChar char="-"/>
            </a:pPr>
            <a:r>
              <a:rPr lang="en-US" dirty="0"/>
              <a:t>Google Chrome</a:t>
            </a:r>
          </a:p>
          <a:p>
            <a:pPr>
              <a:buFontTx/>
              <a:buChar char="-"/>
            </a:pPr>
            <a:r>
              <a:rPr lang="en-US" dirty="0"/>
              <a:t>Safari</a:t>
            </a:r>
          </a:p>
          <a:p>
            <a:pPr>
              <a:buFontTx/>
              <a:buChar char="-"/>
            </a:pPr>
            <a:r>
              <a:rPr lang="en-US" dirty="0"/>
              <a:t>IE Edge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461896"/>
              </p:ext>
            </p:extLst>
          </p:nvPr>
        </p:nvGraphicFramePr>
        <p:xfrm>
          <a:off x="727587" y="3694175"/>
          <a:ext cx="1217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ackager Shell Object" showAsIcon="1" r:id="rId3" imgW="1218240" imgH="456480" progId="Package">
                  <p:embed/>
                </p:oleObj>
              </mc:Choice>
              <mc:Fallback>
                <p:oleObj name="Packager Shell Object" showAsIcon="1" r:id="rId3" imgW="121824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587" y="3694175"/>
                        <a:ext cx="12176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21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maintenance after deployment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Future Scope:</a:t>
            </a:r>
          </a:p>
          <a:p>
            <a:pPr marL="45720" indent="0">
              <a:buNone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dirty="0"/>
              <a:t>Make the website responsive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59000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endParaRPr lang="en-US" dirty="0"/>
          </a:p>
          <a:p>
            <a:pPr marL="45720" indent="0" algn="ctr">
              <a:buNone/>
            </a:pPr>
            <a:r>
              <a:rPr lang="en-US" sz="7200" dirty="0"/>
              <a:t>Questions ?</a:t>
            </a:r>
          </a:p>
          <a:p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2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45720" indent="0" algn="ctr">
              <a:buNone/>
            </a:pPr>
            <a:r>
              <a:rPr lang="en-US" sz="7200" dirty="0"/>
              <a:t>THANK</a:t>
            </a:r>
            <a:r>
              <a:rPr lang="en-US" sz="6600" dirty="0"/>
              <a:t> YOU!!!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53852"/>
              </p:ext>
            </p:extLst>
          </p:nvPr>
        </p:nvGraphicFramePr>
        <p:xfrm>
          <a:off x="381000" y="1630373"/>
          <a:ext cx="8407400" cy="5042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0697"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u="sng" dirty="0"/>
                        <a:t>Old IS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u="sng" dirty="0"/>
                        <a:t>New</a:t>
                      </a:r>
                      <a:r>
                        <a:rPr lang="en-US" sz="2400" i="1" u="sng" baseline="0" dirty="0"/>
                        <a:t> IS Website</a:t>
                      </a:r>
                      <a:endParaRPr lang="en-US" sz="2400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Unable to gather all the information in one place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find all the information</a:t>
                      </a:r>
                      <a:r>
                        <a:rPr lang="en-US" baseline="0" dirty="0"/>
                        <a:t> in one place.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Need to access many websites to know about the department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Dedicated</a:t>
                      </a:r>
                      <a:r>
                        <a:rPr lang="en-US" baseline="0" dirty="0"/>
                        <a:t> website for IS department with all the relevant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697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  <a:r>
                        <a:rPr lang="en-US" baseline="0" dirty="0"/>
                        <a:t> User Experience! :</a:t>
                      </a:r>
                      <a:endParaRPr lang="en-US" baseline="0" dirty="0">
                        <a:sym typeface="Wingding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Awesommee</a:t>
                      </a:r>
                      <a:r>
                        <a:rPr lang="en-US" dirty="0"/>
                        <a:t> User</a:t>
                      </a:r>
                      <a:r>
                        <a:rPr lang="en-US" baseline="0" dirty="0"/>
                        <a:t> Experience! </a:t>
                      </a:r>
                      <a:endParaRPr lang="en-US" baseline="0" dirty="0">
                        <a:sym typeface="Wingding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pic>
        <p:nvPicPr>
          <p:cNvPr id="5" name="Picture 4" descr="sa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00" y="1630373"/>
            <a:ext cx="1270065" cy="1090969"/>
          </a:xfrm>
          <a:prstGeom prst="rect">
            <a:avLst/>
          </a:prstGeom>
        </p:spPr>
      </p:pic>
      <p:pic>
        <p:nvPicPr>
          <p:cNvPr id="6" name="Picture 5" descr="happy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65" y="1630373"/>
            <a:ext cx="142819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we had done!</a:t>
            </a:r>
          </a:p>
          <a:p>
            <a:endParaRPr lang="en-US" sz="2400" dirty="0"/>
          </a:p>
          <a:p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Suggestions/criticism/appreciation we received!</a:t>
            </a:r>
          </a:p>
          <a:p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Improvements we did!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10596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Implemented the concepts learnt in class, assignments and research:</a:t>
            </a:r>
          </a:p>
          <a:p>
            <a:pPr marL="45720" indent="0">
              <a:buNone/>
            </a:pP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Strategy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Scope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Structure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Skeleton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had done!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213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Business Goals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sz="2400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/>
              <a:t>User Needs</a:t>
            </a:r>
          </a:p>
          <a:p>
            <a:pPr marL="4572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400" dirty="0"/>
              <a:t>Card Sorting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Creating Personas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84052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Defining a Scope</a:t>
            </a:r>
          </a:p>
          <a:p>
            <a:pPr>
              <a:lnSpc>
                <a:spcPct val="200000"/>
              </a:lnSpc>
            </a:pP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Versioning the Product</a:t>
            </a:r>
          </a:p>
          <a:p>
            <a:pPr>
              <a:lnSpc>
                <a:spcPct val="200000"/>
              </a:lnSpc>
            </a:pP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Defining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3488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sz="2400" dirty="0"/>
          </a:p>
          <a:p>
            <a:r>
              <a:rPr lang="en-US" sz="2400" dirty="0"/>
              <a:t>Information Architecture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06083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Wireframes using Balsamiq</a:t>
            </a:r>
          </a:p>
          <a:p>
            <a:pPr marL="45720" indent="0">
              <a:lnSpc>
                <a:spcPct val="200000"/>
              </a:lnSpc>
              <a:buNone/>
            </a:pP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Implemented Navigation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</a:t>
            </a:r>
          </a:p>
        </p:txBody>
      </p:sp>
    </p:spTree>
    <p:extLst>
      <p:ext uri="{BB962C8B-B14F-4D97-AF65-F5344CB8AC3E}">
        <p14:creationId xmlns:p14="http://schemas.microsoft.com/office/powerpoint/2010/main" val="97282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1284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Liked the idea of creating dedicated Information Systems Website</a:t>
            </a:r>
            <a:r>
              <a:rPr lang="en-US" sz="2400" dirty="0"/>
              <a:t>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           ---Proceeded with creating one.</a:t>
            </a:r>
          </a:p>
          <a:p>
            <a:pPr marL="45720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Navigation- confusing with global and local navigation.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---Proceeded with global navigation, easier for users.</a:t>
            </a:r>
          </a:p>
          <a:p>
            <a:pPr marL="45720" indent="0">
              <a:buNone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600" dirty="0"/>
              <a:t>Content on the Home page is not organized.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---Reorganized the content of the home page.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TO REALITY</a:t>
            </a:r>
          </a:p>
        </p:txBody>
      </p:sp>
    </p:spTree>
    <p:extLst>
      <p:ext uri="{BB962C8B-B14F-4D97-AF65-F5344CB8AC3E}">
        <p14:creationId xmlns:p14="http://schemas.microsoft.com/office/powerpoint/2010/main" val="2902185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236</TotalTime>
  <Words>268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Franklin Gothic Medium</vt:lpstr>
      <vt:lpstr>Wingdings</vt:lpstr>
      <vt:lpstr>Wingdings 2</vt:lpstr>
      <vt:lpstr>Grid</vt:lpstr>
      <vt:lpstr>Packager Shell Object</vt:lpstr>
      <vt:lpstr>USER EXPERIENCE DESIGN &amp; TESTING  FINAL  Presentation</vt:lpstr>
      <vt:lpstr>Project Summary</vt:lpstr>
      <vt:lpstr>GOAL</vt:lpstr>
      <vt:lpstr>What we had done! </vt:lpstr>
      <vt:lpstr>Strategy</vt:lpstr>
      <vt:lpstr>SCOPE</vt:lpstr>
      <vt:lpstr>structure</vt:lpstr>
      <vt:lpstr>Skeleton</vt:lpstr>
      <vt:lpstr>Suggestions TO REALITY</vt:lpstr>
      <vt:lpstr>SURFACE</vt:lpstr>
      <vt:lpstr>Testing</vt:lpstr>
      <vt:lpstr>MAINTENANCE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 DESIGN &amp; TESTING  Mid Term Presentation</dc:title>
  <dc:creator>Rashmi Karunanithi</dc:creator>
  <cp:lastModifiedBy>Gaurang Deshpande</cp:lastModifiedBy>
  <cp:revision>72</cp:revision>
  <dcterms:created xsi:type="dcterms:W3CDTF">2016-03-03T00:43:08Z</dcterms:created>
  <dcterms:modified xsi:type="dcterms:W3CDTF">2017-02-19T09:36:17Z</dcterms:modified>
</cp:coreProperties>
</file>