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6" r:id="rId4"/>
    <p:sldId id="286" r:id="rId5"/>
    <p:sldId id="292" r:id="rId6"/>
    <p:sldId id="293"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4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kar Gulamkar" userId="5023a622cfd961a1" providerId="LiveId" clId="{E17B2823-45AB-4AF6-ACBA-8029D9B88FC6}"/>
    <pc:docChg chg="delSld modSld">
      <pc:chgData name="Onkar Gulamkar" userId="5023a622cfd961a1" providerId="LiveId" clId="{E17B2823-45AB-4AF6-ACBA-8029D9B88FC6}" dt="2024-03-21T15:21:18.553" v="31" actId="14100"/>
      <pc:docMkLst>
        <pc:docMk/>
      </pc:docMkLst>
      <pc:sldChg chg="modSp mod">
        <pc:chgData name="Onkar Gulamkar" userId="5023a622cfd961a1" providerId="LiveId" clId="{E17B2823-45AB-4AF6-ACBA-8029D9B88FC6}" dt="2024-03-21T15:21:18.553" v="31" actId="14100"/>
        <pc:sldMkLst>
          <pc:docMk/>
          <pc:sldMk cId="85974492" sldId="257"/>
        </pc:sldMkLst>
        <pc:spChg chg="mod">
          <ac:chgData name="Onkar Gulamkar" userId="5023a622cfd961a1" providerId="LiveId" clId="{E17B2823-45AB-4AF6-ACBA-8029D9B88FC6}" dt="2024-03-21T15:21:18.553" v="31" actId="14100"/>
          <ac:spMkLst>
            <pc:docMk/>
            <pc:sldMk cId="85974492" sldId="257"/>
            <ac:spMk id="4" creationId="{93610267-7487-8AAC-77FC-1725EA4D5573}"/>
          </ac:spMkLst>
        </pc:spChg>
      </pc:sldChg>
      <pc:sldChg chg="modSp mod">
        <pc:chgData name="Onkar Gulamkar" userId="5023a622cfd961a1" providerId="LiveId" clId="{E17B2823-45AB-4AF6-ACBA-8029D9B88FC6}" dt="2024-03-21T15:13:55.803" v="27" actId="20577"/>
        <pc:sldMkLst>
          <pc:docMk/>
          <pc:sldMk cId="1005718438" sldId="293"/>
        </pc:sldMkLst>
        <pc:spChg chg="mod">
          <ac:chgData name="Onkar Gulamkar" userId="5023a622cfd961a1" providerId="LiveId" clId="{E17B2823-45AB-4AF6-ACBA-8029D9B88FC6}" dt="2024-03-21T15:13:55.803" v="27" actId="20577"/>
          <ac:spMkLst>
            <pc:docMk/>
            <pc:sldMk cId="1005718438" sldId="293"/>
            <ac:spMk id="3" creationId="{F0079368-E024-EF66-0A7F-A29D00173A9A}"/>
          </ac:spMkLst>
        </pc:spChg>
      </pc:sldChg>
      <pc:sldChg chg="del">
        <pc:chgData name="Onkar Gulamkar" userId="5023a622cfd961a1" providerId="LiveId" clId="{E17B2823-45AB-4AF6-ACBA-8029D9B88FC6}" dt="2024-03-21T15:13:23.224" v="0" actId="2696"/>
        <pc:sldMkLst>
          <pc:docMk/>
          <pc:sldMk cId="1424461874" sldId="294"/>
        </pc:sldMkLst>
      </pc:sldChg>
      <pc:sldChg chg="del">
        <pc:chgData name="Onkar Gulamkar" userId="5023a622cfd961a1" providerId="LiveId" clId="{E17B2823-45AB-4AF6-ACBA-8029D9B88FC6}" dt="2024-03-21T15:20:54.557" v="28" actId="2696"/>
        <pc:sldMkLst>
          <pc:docMk/>
          <pc:sldMk cId="4104786460" sldId="29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6A4C-2CF6-F572-54F6-C42ED51A43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88C5C6-B11A-2E34-423C-72311BC66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358DC4-74E0-785A-4FA5-EB8F67BD1E0A}"/>
              </a:ext>
            </a:extLst>
          </p:cNvPr>
          <p:cNvSpPr>
            <a:spLocks noGrp="1"/>
          </p:cNvSpPr>
          <p:nvPr>
            <p:ph type="dt" sz="half" idx="10"/>
          </p:nvPr>
        </p:nvSpPr>
        <p:spPr/>
        <p:txBody>
          <a:bodyPr/>
          <a:lstStyle/>
          <a:p>
            <a:fld id="{13B057EF-6344-4714-AB61-AE6D19F70A88}" type="datetimeFigureOut">
              <a:rPr lang="en-IN" smtClean="0"/>
              <a:t>31-05-2024</a:t>
            </a:fld>
            <a:endParaRPr lang="en-IN"/>
          </a:p>
        </p:txBody>
      </p:sp>
      <p:sp>
        <p:nvSpPr>
          <p:cNvPr id="5" name="Footer Placeholder 4">
            <a:extLst>
              <a:ext uri="{FF2B5EF4-FFF2-40B4-BE49-F238E27FC236}">
                <a16:creationId xmlns:a16="http://schemas.microsoft.com/office/drawing/2014/main" id="{4D33796D-9589-FCEC-339C-871E1ADD2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305703-25AF-3C03-F6B0-A0E6F061DB18}"/>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251520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B50F-04B0-6D87-5AA9-6919B9D2EB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71A0E2-06EA-315A-1275-B09FE4689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B67296-77BB-6061-B88C-C0942D5A7A05}"/>
              </a:ext>
            </a:extLst>
          </p:cNvPr>
          <p:cNvSpPr>
            <a:spLocks noGrp="1"/>
          </p:cNvSpPr>
          <p:nvPr>
            <p:ph type="dt" sz="half" idx="10"/>
          </p:nvPr>
        </p:nvSpPr>
        <p:spPr/>
        <p:txBody>
          <a:bodyPr/>
          <a:lstStyle/>
          <a:p>
            <a:fld id="{13B057EF-6344-4714-AB61-AE6D19F70A88}" type="datetimeFigureOut">
              <a:rPr lang="en-IN" smtClean="0"/>
              <a:t>31-05-2024</a:t>
            </a:fld>
            <a:endParaRPr lang="en-IN"/>
          </a:p>
        </p:txBody>
      </p:sp>
      <p:sp>
        <p:nvSpPr>
          <p:cNvPr id="5" name="Footer Placeholder 4">
            <a:extLst>
              <a:ext uri="{FF2B5EF4-FFF2-40B4-BE49-F238E27FC236}">
                <a16:creationId xmlns:a16="http://schemas.microsoft.com/office/drawing/2014/main" id="{E86294ED-6EB3-FE94-FDD0-4C863310D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1ACE0-7D68-F186-9D42-D6B26A92424F}"/>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63600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F5A1F-3FD0-E901-77CF-1BCA49CE7E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3B4C0E-3906-1182-8650-A3A5788447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4A7A24-92D5-2839-484B-DED5DE260419}"/>
              </a:ext>
            </a:extLst>
          </p:cNvPr>
          <p:cNvSpPr>
            <a:spLocks noGrp="1"/>
          </p:cNvSpPr>
          <p:nvPr>
            <p:ph type="dt" sz="half" idx="10"/>
          </p:nvPr>
        </p:nvSpPr>
        <p:spPr/>
        <p:txBody>
          <a:bodyPr/>
          <a:lstStyle/>
          <a:p>
            <a:fld id="{13B057EF-6344-4714-AB61-AE6D19F70A88}" type="datetimeFigureOut">
              <a:rPr lang="en-IN" smtClean="0"/>
              <a:t>31-05-2024</a:t>
            </a:fld>
            <a:endParaRPr lang="en-IN"/>
          </a:p>
        </p:txBody>
      </p:sp>
      <p:sp>
        <p:nvSpPr>
          <p:cNvPr id="5" name="Footer Placeholder 4">
            <a:extLst>
              <a:ext uri="{FF2B5EF4-FFF2-40B4-BE49-F238E27FC236}">
                <a16:creationId xmlns:a16="http://schemas.microsoft.com/office/drawing/2014/main" id="{415DEAF0-D4C9-51E1-0D78-07EDDE845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90A26-38EF-3CC1-C700-D1D3D12AA90D}"/>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12543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79C9-4A1C-E2C2-F27A-77245A37AE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F171ED-511F-2AAE-B1AE-DF66999FEB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92FFD8-0BF0-D4DE-13A1-DEF083779CAE}"/>
              </a:ext>
            </a:extLst>
          </p:cNvPr>
          <p:cNvSpPr>
            <a:spLocks noGrp="1"/>
          </p:cNvSpPr>
          <p:nvPr>
            <p:ph type="dt" sz="half" idx="10"/>
          </p:nvPr>
        </p:nvSpPr>
        <p:spPr/>
        <p:txBody>
          <a:bodyPr/>
          <a:lstStyle/>
          <a:p>
            <a:fld id="{13B057EF-6344-4714-AB61-AE6D19F70A88}" type="datetimeFigureOut">
              <a:rPr lang="en-IN" smtClean="0"/>
              <a:t>31-05-2024</a:t>
            </a:fld>
            <a:endParaRPr lang="en-IN"/>
          </a:p>
        </p:txBody>
      </p:sp>
      <p:sp>
        <p:nvSpPr>
          <p:cNvPr id="5" name="Footer Placeholder 4">
            <a:extLst>
              <a:ext uri="{FF2B5EF4-FFF2-40B4-BE49-F238E27FC236}">
                <a16:creationId xmlns:a16="http://schemas.microsoft.com/office/drawing/2014/main" id="{EC75D631-2629-C0EE-8CE3-356D2374A9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C0E29-C822-0772-715A-45CFF1C5C4D8}"/>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215227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FD49-C77A-9C1C-73E0-2C8B4D18F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7FE9D8-E628-92FF-393E-2460B30F7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4D877D-D8E9-D3B0-1F8A-165ADFB13A57}"/>
              </a:ext>
            </a:extLst>
          </p:cNvPr>
          <p:cNvSpPr>
            <a:spLocks noGrp="1"/>
          </p:cNvSpPr>
          <p:nvPr>
            <p:ph type="dt" sz="half" idx="10"/>
          </p:nvPr>
        </p:nvSpPr>
        <p:spPr/>
        <p:txBody>
          <a:bodyPr/>
          <a:lstStyle/>
          <a:p>
            <a:fld id="{13B057EF-6344-4714-AB61-AE6D19F70A88}" type="datetimeFigureOut">
              <a:rPr lang="en-IN" smtClean="0"/>
              <a:t>31-05-2024</a:t>
            </a:fld>
            <a:endParaRPr lang="en-IN"/>
          </a:p>
        </p:txBody>
      </p:sp>
      <p:sp>
        <p:nvSpPr>
          <p:cNvPr id="5" name="Footer Placeholder 4">
            <a:extLst>
              <a:ext uri="{FF2B5EF4-FFF2-40B4-BE49-F238E27FC236}">
                <a16:creationId xmlns:a16="http://schemas.microsoft.com/office/drawing/2014/main" id="{19C3D985-AAC2-ACE6-B2E0-70968A1B8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EC7EDD-6934-1F0E-FC97-F46E7214894A}"/>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35647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FA28-7FC0-2E77-0EF8-410A02E40C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85CD42-7AE3-065B-03DB-F784153DA0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24AFC1-8A8B-D8B3-815E-BFAD94121E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79DFD8-2CA8-3D75-4D33-EA6A8E7FFD60}"/>
              </a:ext>
            </a:extLst>
          </p:cNvPr>
          <p:cNvSpPr>
            <a:spLocks noGrp="1"/>
          </p:cNvSpPr>
          <p:nvPr>
            <p:ph type="dt" sz="half" idx="10"/>
          </p:nvPr>
        </p:nvSpPr>
        <p:spPr/>
        <p:txBody>
          <a:bodyPr/>
          <a:lstStyle/>
          <a:p>
            <a:fld id="{13B057EF-6344-4714-AB61-AE6D19F70A88}" type="datetimeFigureOut">
              <a:rPr lang="en-IN" smtClean="0"/>
              <a:t>31-05-2024</a:t>
            </a:fld>
            <a:endParaRPr lang="en-IN"/>
          </a:p>
        </p:txBody>
      </p:sp>
      <p:sp>
        <p:nvSpPr>
          <p:cNvPr id="6" name="Footer Placeholder 5">
            <a:extLst>
              <a:ext uri="{FF2B5EF4-FFF2-40B4-BE49-F238E27FC236}">
                <a16:creationId xmlns:a16="http://schemas.microsoft.com/office/drawing/2014/main" id="{C8B45C8C-5C55-3F1E-CC40-4312E6429D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44B1D6-1AF2-34B1-C373-9AE03D085C41}"/>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187010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090A-CD54-24D6-07D6-675C23142F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FCB3BB-1434-5D14-8EBB-BBB371C6D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C9A53D-E6F0-9A8D-4A3A-FD42DA42B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14D06C-26B9-5A8C-4F11-501394318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F845FF-08C9-A5E4-6CF5-A63CD5F438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CED3A6-0A50-1D38-9E03-36EBAF7E6EFA}"/>
              </a:ext>
            </a:extLst>
          </p:cNvPr>
          <p:cNvSpPr>
            <a:spLocks noGrp="1"/>
          </p:cNvSpPr>
          <p:nvPr>
            <p:ph type="dt" sz="half" idx="10"/>
          </p:nvPr>
        </p:nvSpPr>
        <p:spPr/>
        <p:txBody>
          <a:bodyPr/>
          <a:lstStyle/>
          <a:p>
            <a:fld id="{13B057EF-6344-4714-AB61-AE6D19F70A88}" type="datetimeFigureOut">
              <a:rPr lang="en-IN" smtClean="0"/>
              <a:t>31-05-2024</a:t>
            </a:fld>
            <a:endParaRPr lang="en-IN"/>
          </a:p>
        </p:txBody>
      </p:sp>
      <p:sp>
        <p:nvSpPr>
          <p:cNvPr id="8" name="Footer Placeholder 7">
            <a:extLst>
              <a:ext uri="{FF2B5EF4-FFF2-40B4-BE49-F238E27FC236}">
                <a16:creationId xmlns:a16="http://schemas.microsoft.com/office/drawing/2014/main" id="{606EFDE7-1F49-79A3-B15D-8197306990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EC46E4-3489-229C-1F69-8EF53833C61C}"/>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25102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B850-DC03-8951-5E36-9534A26D37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D9D5B6-9858-7CB4-919C-65C1B5929B07}"/>
              </a:ext>
            </a:extLst>
          </p:cNvPr>
          <p:cNvSpPr>
            <a:spLocks noGrp="1"/>
          </p:cNvSpPr>
          <p:nvPr>
            <p:ph type="dt" sz="half" idx="10"/>
          </p:nvPr>
        </p:nvSpPr>
        <p:spPr/>
        <p:txBody>
          <a:bodyPr/>
          <a:lstStyle/>
          <a:p>
            <a:fld id="{13B057EF-6344-4714-AB61-AE6D19F70A88}" type="datetimeFigureOut">
              <a:rPr lang="en-IN" smtClean="0"/>
              <a:t>31-05-2024</a:t>
            </a:fld>
            <a:endParaRPr lang="en-IN"/>
          </a:p>
        </p:txBody>
      </p:sp>
      <p:sp>
        <p:nvSpPr>
          <p:cNvPr id="4" name="Footer Placeholder 3">
            <a:extLst>
              <a:ext uri="{FF2B5EF4-FFF2-40B4-BE49-F238E27FC236}">
                <a16:creationId xmlns:a16="http://schemas.microsoft.com/office/drawing/2014/main" id="{6034930E-994C-E930-4A18-35371D08C2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F5D600-8D5E-FBD6-EA48-683B825794FA}"/>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295977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31B54-3667-6A1E-8472-2E08AB28E310}"/>
              </a:ext>
            </a:extLst>
          </p:cNvPr>
          <p:cNvSpPr>
            <a:spLocks noGrp="1"/>
          </p:cNvSpPr>
          <p:nvPr>
            <p:ph type="dt" sz="half" idx="10"/>
          </p:nvPr>
        </p:nvSpPr>
        <p:spPr/>
        <p:txBody>
          <a:bodyPr/>
          <a:lstStyle/>
          <a:p>
            <a:fld id="{13B057EF-6344-4714-AB61-AE6D19F70A88}" type="datetimeFigureOut">
              <a:rPr lang="en-IN" smtClean="0"/>
              <a:t>31-05-2024</a:t>
            </a:fld>
            <a:endParaRPr lang="en-IN"/>
          </a:p>
        </p:txBody>
      </p:sp>
      <p:sp>
        <p:nvSpPr>
          <p:cNvPr id="3" name="Footer Placeholder 2">
            <a:extLst>
              <a:ext uri="{FF2B5EF4-FFF2-40B4-BE49-F238E27FC236}">
                <a16:creationId xmlns:a16="http://schemas.microsoft.com/office/drawing/2014/main" id="{C0207EDE-7656-EE0A-BB06-0394CBA651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BFA095-BBC9-2806-1700-56034CDE2030}"/>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55270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A84C-EC8A-8C84-D011-B3EAC1F4C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0C5C95-D881-8B0C-E21B-8C4C23AE0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E9C983-3CBC-BF6A-3C2C-7DBAF6140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E43EB-221B-FB95-73B6-928B064181AB}"/>
              </a:ext>
            </a:extLst>
          </p:cNvPr>
          <p:cNvSpPr>
            <a:spLocks noGrp="1"/>
          </p:cNvSpPr>
          <p:nvPr>
            <p:ph type="dt" sz="half" idx="10"/>
          </p:nvPr>
        </p:nvSpPr>
        <p:spPr/>
        <p:txBody>
          <a:bodyPr/>
          <a:lstStyle/>
          <a:p>
            <a:fld id="{13B057EF-6344-4714-AB61-AE6D19F70A88}" type="datetimeFigureOut">
              <a:rPr lang="en-IN" smtClean="0"/>
              <a:t>31-05-2024</a:t>
            </a:fld>
            <a:endParaRPr lang="en-IN"/>
          </a:p>
        </p:txBody>
      </p:sp>
      <p:sp>
        <p:nvSpPr>
          <p:cNvPr id="6" name="Footer Placeholder 5">
            <a:extLst>
              <a:ext uri="{FF2B5EF4-FFF2-40B4-BE49-F238E27FC236}">
                <a16:creationId xmlns:a16="http://schemas.microsoft.com/office/drawing/2014/main" id="{74C08FA9-175E-52A5-F0FB-2310812DFB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7316E-A1CC-3FDE-C853-93EFEA625400}"/>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169115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4D10-DF52-52E6-9C27-2BC3A06FB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02DE9E-AB86-1DFA-409E-953738F4DD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E68886-D5EE-5A17-C7D3-B1F4EA621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90300-8F42-56E7-AB7F-87F1749CA27A}"/>
              </a:ext>
            </a:extLst>
          </p:cNvPr>
          <p:cNvSpPr>
            <a:spLocks noGrp="1"/>
          </p:cNvSpPr>
          <p:nvPr>
            <p:ph type="dt" sz="half" idx="10"/>
          </p:nvPr>
        </p:nvSpPr>
        <p:spPr/>
        <p:txBody>
          <a:bodyPr/>
          <a:lstStyle/>
          <a:p>
            <a:fld id="{13B057EF-6344-4714-AB61-AE6D19F70A88}" type="datetimeFigureOut">
              <a:rPr lang="en-IN" smtClean="0"/>
              <a:t>31-05-2024</a:t>
            </a:fld>
            <a:endParaRPr lang="en-IN"/>
          </a:p>
        </p:txBody>
      </p:sp>
      <p:sp>
        <p:nvSpPr>
          <p:cNvPr id="6" name="Footer Placeholder 5">
            <a:extLst>
              <a:ext uri="{FF2B5EF4-FFF2-40B4-BE49-F238E27FC236}">
                <a16:creationId xmlns:a16="http://schemas.microsoft.com/office/drawing/2014/main" id="{63CB72CE-CAEC-0979-1A19-B51BE285CA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538A9F-8607-6A7F-D8D5-805004328977}"/>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292071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5A207-1B7B-8324-4951-6B2AC0924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9DA65A-C820-3E65-CE6F-39201DFE7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E3667-64FD-89EC-75A7-803862503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057EF-6344-4714-AB61-AE6D19F70A88}" type="datetimeFigureOut">
              <a:rPr lang="en-IN" smtClean="0"/>
              <a:t>31-05-2024</a:t>
            </a:fld>
            <a:endParaRPr lang="en-IN"/>
          </a:p>
        </p:txBody>
      </p:sp>
      <p:sp>
        <p:nvSpPr>
          <p:cNvPr id="5" name="Footer Placeholder 4">
            <a:extLst>
              <a:ext uri="{FF2B5EF4-FFF2-40B4-BE49-F238E27FC236}">
                <a16:creationId xmlns:a16="http://schemas.microsoft.com/office/drawing/2014/main" id="{C42B81B2-A46C-F2B9-3A77-5BE7764CA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07FF52-C7B1-BA12-E557-E45E09BEE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95448-1886-46E4-87CC-9F290EAECB7D}" type="slidenum">
              <a:rPr lang="en-IN" smtClean="0"/>
              <a:t>‹#›</a:t>
            </a:fld>
            <a:endParaRPr lang="en-IN"/>
          </a:p>
        </p:txBody>
      </p:sp>
    </p:spTree>
    <p:extLst>
      <p:ext uri="{BB962C8B-B14F-4D97-AF65-F5344CB8AC3E}">
        <p14:creationId xmlns:p14="http://schemas.microsoft.com/office/powerpoint/2010/main" val="261067158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8F2D92-87B6-806E-1005-5FD14040238D}"/>
              </a:ext>
            </a:extLst>
          </p:cNvPr>
          <p:cNvSpPr/>
          <p:nvPr/>
        </p:nvSpPr>
        <p:spPr>
          <a:xfrm>
            <a:off x="0" y="-121919"/>
            <a:ext cx="12192000" cy="168655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Times New Roman" panose="02020603050405020304" pitchFamily="18" charset="0"/>
                <a:cs typeface="Times New Roman" panose="02020603050405020304" pitchFamily="18" charset="0"/>
              </a:rPr>
              <a:t>G S Mandal’s</a:t>
            </a:r>
          </a:p>
          <a:p>
            <a:pPr algn="ctr"/>
            <a:r>
              <a:rPr lang="en-US" sz="2200" b="1" dirty="0">
                <a:solidFill>
                  <a:schemeClr val="bg1"/>
                </a:solidFill>
                <a:latin typeface="Times New Roman" panose="02020603050405020304" pitchFamily="18" charset="0"/>
                <a:cs typeface="Times New Roman" panose="02020603050405020304" pitchFamily="18" charset="0"/>
              </a:rPr>
              <a:t>Marathwada Institute of Technology</a:t>
            </a:r>
          </a:p>
          <a:p>
            <a:pPr algn="ctr"/>
            <a:r>
              <a:rPr lang="en-US" sz="1400" b="1" dirty="0">
                <a:solidFill>
                  <a:schemeClr val="bg1"/>
                </a:solidFill>
                <a:latin typeface="Times New Roman" panose="02020603050405020304" pitchFamily="18" charset="0"/>
                <a:cs typeface="Times New Roman" panose="02020603050405020304" pitchFamily="18" charset="0"/>
              </a:rPr>
              <a:t>(Affiliated with Dr. Babasaheb Ambedkar Technological University, </a:t>
            </a:r>
            <a:r>
              <a:rPr lang="en-US" sz="1400" b="1" dirty="0" err="1">
                <a:solidFill>
                  <a:schemeClr val="bg1"/>
                </a:solidFill>
                <a:latin typeface="Times New Roman" panose="02020603050405020304" pitchFamily="18" charset="0"/>
                <a:cs typeface="Times New Roman" panose="02020603050405020304" pitchFamily="18" charset="0"/>
              </a:rPr>
              <a:t>Lonere</a:t>
            </a:r>
            <a:r>
              <a:rPr lang="en-US" sz="1400" b="1" dirty="0">
                <a:solidFill>
                  <a:schemeClr val="bg1"/>
                </a:solidFill>
                <a:latin typeface="Times New Roman" panose="02020603050405020304" pitchFamily="18" charset="0"/>
                <a:cs typeface="Times New Roman" panose="02020603050405020304" pitchFamily="18" charset="0"/>
              </a:rPr>
              <a:t>)</a:t>
            </a:r>
            <a:endParaRPr lang="en-US" sz="2200" b="1" dirty="0">
              <a:solidFill>
                <a:schemeClr val="bg1"/>
              </a:solidFill>
              <a:latin typeface="Times New Roman" panose="02020603050405020304" pitchFamily="18" charset="0"/>
              <a:cs typeface="Times New Roman" panose="02020603050405020304" pitchFamily="18" charset="0"/>
            </a:endParaRPr>
          </a:p>
          <a:p>
            <a:pPr algn="ctr"/>
            <a:endParaRPr lang="en-US" sz="2200" b="1" dirty="0">
              <a:solidFill>
                <a:schemeClr val="bg1"/>
              </a:solidFill>
              <a:latin typeface="Times New Roman" panose="02020603050405020304" pitchFamily="18" charset="0"/>
              <a:cs typeface="Times New Roman" panose="02020603050405020304" pitchFamily="18" charset="0"/>
            </a:endParaRPr>
          </a:p>
          <a:p>
            <a:pPr algn="ctr"/>
            <a:r>
              <a:rPr lang="en-US" sz="24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5" name="Rectangle 2">
            <a:extLst>
              <a:ext uri="{FF2B5EF4-FFF2-40B4-BE49-F238E27FC236}">
                <a16:creationId xmlns:a16="http://schemas.microsoft.com/office/drawing/2014/main" id="{29506766-0ED1-7D64-FAEC-7BD64664181A}"/>
              </a:ext>
            </a:extLst>
          </p:cNvPr>
          <p:cNvSpPr>
            <a:spLocks noChangeArrowheads="1"/>
          </p:cNvSpPr>
          <p:nvPr/>
        </p:nvSpPr>
        <p:spPr bwMode="auto">
          <a:xfrm>
            <a:off x="402196" y="0"/>
            <a:ext cx="244313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ECE48F53-76DE-EAD2-CB00-7E20B63CEB51}"/>
              </a:ext>
            </a:extLst>
          </p:cNvPr>
          <p:cNvGraphicFramePr>
            <a:graphicFrameLocks noChangeAspect="1"/>
          </p:cNvGraphicFramePr>
          <p:nvPr>
            <p:extLst>
              <p:ext uri="{D42A27DB-BD31-4B8C-83A1-F6EECF244321}">
                <p14:modId xmlns:p14="http://schemas.microsoft.com/office/powerpoint/2010/main" val="1518318688"/>
              </p:ext>
            </p:extLst>
          </p:nvPr>
        </p:nvGraphicFramePr>
        <p:xfrm>
          <a:off x="402196" y="0"/>
          <a:ext cx="1310640" cy="1297915"/>
        </p:xfrm>
        <a:graphic>
          <a:graphicData uri="http://schemas.openxmlformats.org/presentationml/2006/ole">
            <mc:AlternateContent xmlns:mc="http://schemas.openxmlformats.org/markup-compatibility/2006">
              <mc:Choice xmlns:v="urn:schemas-microsoft-com:vml" Requires="v">
                <p:oleObj r:id="rId2" imgW="2542857" imgH="2495238" progId="MSPhotoEd.3">
                  <p:embed/>
                </p:oleObj>
              </mc:Choice>
              <mc:Fallback>
                <p:oleObj r:id="rId2" imgW="2542857" imgH="2495238" progId="MSPhotoEd.3">
                  <p:embed/>
                  <p:pic>
                    <p:nvPicPr>
                      <p:cNvPr id="6" name="Object 5">
                        <a:extLst>
                          <a:ext uri="{FF2B5EF4-FFF2-40B4-BE49-F238E27FC236}">
                            <a16:creationId xmlns:a16="http://schemas.microsoft.com/office/drawing/2014/main" id="{ECE48F53-76DE-EAD2-CB00-7E20B63CEB51}"/>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402196" y="0"/>
                        <a:ext cx="1310640" cy="1297915"/>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5051A1D6-2506-3287-2F2E-0FAFD5569F3A}"/>
              </a:ext>
            </a:extLst>
          </p:cNvPr>
          <p:cNvSpPr txBox="1"/>
          <p:nvPr/>
        </p:nvSpPr>
        <p:spPr>
          <a:xfrm>
            <a:off x="780288" y="1800168"/>
            <a:ext cx="10631424" cy="1323439"/>
          </a:xfrm>
          <a:prstGeom prst="rect">
            <a:avLst/>
          </a:prstGeom>
          <a:noFill/>
          <a:ln w="25400">
            <a:solidFill>
              <a:srgbClr val="0070C0"/>
            </a:solidFill>
          </a:ln>
        </p:spPr>
        <p:txBody>
          <a:bodyPr wrap="square" rtlCol="0">
            <a:spAutoFit/>
          </a:bodyPr>
          <a:lstStyle/>
          <a:p>
            <a:pPr algn="ctr"/>
            <a:r>
              <a:rPr lang="en-IN" sz="4000" b="1" dirty="0">
                <a:effectLst/>
                <a:latin typeface="Calibri" panose="020F0502020204030204" pitchFamily="34" charset="0"/>
                <a:ea typeface="Calibri" panose="020F0502020204030204" pitchFamily="34" charset="0"/>
                <a:cs typeface="Times New Roman" panose="02020603050405020304" pitchFamily="18" charset="0"/>
              </a:rPr>
              <a:t>INDUSTRIAL INTERNSHIP TRAINING PRESENTATION</a:t>
            </a:r>
            <a:endParaRPr lang="en-US" sz="4000" b="1"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1354A30-E0DC-5B73-E591-35C40D058D9E}"/>
              </a:ext>
            </a:extLst>
          </p:cNvPr>
          <p:cNvSpPr txBox="1"/>
          <p:nvPr/>
        </p:nvSpPr>
        <p:spPr>
          <a:xfrm>
            <a:off x="3669581" y="5708129"/>
            <a:ext cx="4852838"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Guided by</a:t>
            </a:r>
            <a:r>
              <a:rPr lang="en-US" sz="2000" dirty="0">
                <a:latin typeface="Times New Roman" panose="02020603050405020304" pitchFamily="18" charset="0"/>
                <a:cs typeface="Times New Roman" panose="02020603050405020304" pitchFamily="18" charset="0"/>
              </a:rPr>
              <a:t> :</a:t>
            </a:r>
          </a:p>
          <a:p>
            <a:pPr algn="ctr"/>
            <a:r>
              <a:rPr lang="en-US" sz="2000" dirty="0">
                <a:latin typeface="Times New Roman" panose="02020603050405020304" pitchFamily="18" charset="0"/>
                <a:cs typeface="Times New Roman" panose="02020603050405020304" pitchFamily="18" charset="0"/>
              </a:rPr>
              <a:t>Dr. BHAKTI AHIRWADKAR MA’AM.</a:t>
            </a:r>
          </a:p>
          <a:p>
            <a:pPr algn="ctr"/>
            <a:r>
              <a:rPr lang="en-US" sz="2000" dirty="0">
                <a:latin typeface="Times New Roman" panose="02020603050405020304" pitchFamily="18" charset="0"/>
                <a:cs typeface="Times New Roman" panose="02020603050405020304" pitchFamily="18" charset="0"/>
              </a:rPr>
              <a:t>Mini Project Coordinator.</a:t>
            </a:r>
          </a:p>
        </p:txBody>
      </p:sp>
      <p:sp>
        <p:nvSpPr>
          <p:cNvPr id="9" name="TextBox 8">
            <a:extLst>
              <a:ext uri="{FF2B5EF4-FFF2-40B4-BE49-F238E27FC236}">
                <a16:creationId xmlns:a16="http://schemas.microsoft.com/office/drawing/2014/main" id="{25A67619-9503-6CBB-5058-CEF26A557F73}"/>
              </a:ext>
            </a:extLst>
          </p:cNvPr>
          <p:cNvSpPr txBox="1"/>
          <p:nvPr/>
        </p:nvSpPr>
        <p:spPr>
          <a:xfrm>
            <a:off x="3669581" y="3881837"/>
            <a:ext cx="4852838" cy="132343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Presented by</a:t>
            </a:r>
            <a:r>
              <a:rPr lang="en-US" sz="2000" dirty="0">
                <a:latin typeface="Times New Roman" panose="02020603050405020304" pitchFamily="18" charset="0"/>
                <a:cs typeface="Times New Roman" panose="02020603050405020304" pitchFamily="18" charset="0"/>
              </a:rPr>
              <a:t> :</a:t>
            </a:r>
          </a:p>
          <a:p>
            <a:pPr algn="ctr"/>
            <a:r>
              <a:rPr lang="en-US" sz="2000" b="1" dirty="0">
                <a:latin typeface="Times New Roman" panose="02020603050405020304" pitchFamily="18" charset="0"/>
                <a:cs typeface="Times New Roman" panose="02020603050405020304" pitchFamily="18" charset="0"/>
              </a:rPr>
              <a:t>Name: Varad Deshpande.</a:t>
            </a:r>
          </a:p>
          <a:p>
            <a:pPr algn="ctr"/>
            <a:r>
              <a:rPr lang="en-US" sz="2000" b="1" dirty="0">
                <a:latin typeface="Times New Roman" panose="02020603050405020304" pitchFamily="18" charset="0"/>
                <a:cs typeface="Times New Roman" panose="02020603050405020304" pitchFamily="18" charset="0"/>
              </a:rPr>
              <a:t>Class : B.Tech-A (Final year).</a:t>
            </a:r>
          </a:p>
          <a:p>
            <a:pPr algn="ctr"/>
            <a:r>
              <a:rPr lang="en-US" sz="2000" b="1" dirty="0">
                <a:latin typeface="Times New Roman" panose="02020603050405020304" pitchFamily="18" charset="0"/>
                <a:cs typeface="Times New Roman" panose="02020603050405020304" pitchFamily="18" charset="0"/>
              </a:rPr>
              <a:t>Roll No: 132.</a:t>
            </a:r>
          </a:p>
        </p:txBody>
      </p:sp>
    </p:spTree>
    <p:extLst>
      <p:ext uri="{BB962C8B-B14F-4D97-AF65-F5344CB8AC3E}">
        <p14:creationId xmlns:p14="http://schemas.microsoft.com/office/powerpoint/2010/main" val="4204621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4F3DA-B8CC-385D-A8A6-549E662DD694}"/>
              </a:ext>
            </a:extLst>
          </p:cNvPr>
          <p:cNvSpPr>
            <a:spLocks noGrp="1"/>
          </p:cNvSpPr>
          <p:nvPr>
            <p:ph type="title"/>
          </p:nvPr>
        </p:nvSpPr>
        <p:spPr>
          <a:xfrm>
            <a:off x="838200" y="365126"/>
            <a:ext cx="10515600" cy="886626"/>
          </a:xfrm>
        </p:spPr>
        <p:txBody>
          <a:bodyPr/>
          <a:lstStyle/>
          <a:p>
            <a:r>
              <a:rPr lang="en-IN" b="1" dirty="0">
                <a:solidFill>
                  <a:srgbClr val="0070C0"/>
                </a:solidFill>
              </a:rPr>
              <a:t>Contents</a:t>
            </a:r>
          </a:p>
        </p:txBody>
      </p:sp>
      <p:sp>
        <p:nvSpPr>
          <p:cNvPr id="4" name="Content Placeholder 3">
            <a:extLst>
              <a:ext uri="{FF2B5EF4-FFF2-40B4-BE49-F238E27FC236}">
                <a16:creationId xmlns:a16="http://schemas.microsoft.com/office/drawing/2014/main" id="{93610267-7487-8AAC-77FC-1725EA4D5573}"/>
              </a:ext>
            </a:extLst>
          </p:cNvPr>
          <p:cNvSpPr>
            <a:spLocks noGrp="1"/>
          </p:cNvSpPr>
          <p:nvPr>
            <p:ph idx="1"/>
          </p:nvPr>
        </p:nvSpPr>
        <p:spPr>
          <a:xfrm>
            <a:off x="838200" y="1509204"/>
            <a:ext cx="10515600" cy="4767309"/>
          </a:xfrm>
        </p:spPr>
        <p:txBody>
          <a:bodyPr>
            <a:normAutofit/>
          </a:bodyPr>
          <a:lstStyle/>
          <a:p>
            <a:pPr marL="457200" indent="-457200">
              <a:buFont typeface="+mj-lt"/>
              <a:buAutoNum type="arabicPeriod"/>
            </a:pPr>
            <a:r>
              <a:rPr lang="en-IN" sz="3600" b="1" dirty="0">
                <a:latin typeface="Times New Roman" panose="02020603050405020304" pitchFamily="18" charset="0"/>
                <a:cs typeface="Times New Roman" panose="02020603050405020304" pitchFamily="18" charset="0"/>
              </a:rPr>
              <a:t>Company Name and Profile.</a:t>
            </a:r>
          </a:p>
          <a:p>
            <a:pPr marL="457200" indent="-457200">
              <a:buFont typeface="+mj-lt"/>
              <a:buAutoNum type="arabicPeriod"/>
            </a:pPr>
            <a:r>
              <a:rPr lang="en-IN" sz="3600" b="1" dirty="0">
                <a:latin typeface="Times New Roman" panose="02020603050405020304" pitchFamily="18" charset="0"/>
                <a:cs typeface="Times New Roman" panose="02020603050405020304" pitchFamily="18" charset="0"/>
              </a:rPr>
              <a:t>Objective of Training.</a:t>
            </a:r>
          </a:p>
          <a:p>
            <a:pPr marL="457200" indent="-457200">
              <a:buFont typeface="+mj-lt"/>
              <a:buAutoNum type="arabicPeriod"/>
            </a:pPr>
            <a:r>
              <a:rPr lang="en-IN" sz="3600" b="1" dirty="0">
                <a:latin typeface="Times New Roman" panose="02020603050405020304" pitchFamily="18" charset="0"/>
                <a:cs typeface="Times New Roman" panose="02020603050405020304" pitchFamily="18" charset="0"/>
              </a:rPr>
              <a:t>Details of the project worked on. </a:t>
            </a:r>
          </a:p>
          <a:p>
            <a:pPr marL="457200" indent="-457200">
              <a:buFont typeface="+mj-lt"/>
              <a:buAutoNum type="arabicPeriod"/>
            </a:pPr>
            <a:r>
              <a:rPr lang="en-IN" sz="3600" b="1" dirty="0">
                <a:latin typeface="Times New Roman" panose="02020603050405020304" pitchFamily="18" charset="0"/>
                <a:cs typeface="Times New Roman" panose="02020603050405020304" pitchFamily="18" charset="0"/>
              </a:rPr>
              <a:t>Activities Done.</a:t>
            </a:r>
          </a:p>
          <a:p>
            <a:pPr marL="0" indent="0">
              <a:buNone/>
            </a:pPr>
            <a:endParaRPr lang="en-IN" sz="3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F59FEE5-96FA-C9B2-788A-8B90E89D3048}"/>
              </a:ext>
            </a:extLst>
          </p:cNvPr>
          <p:cNvSpPr/>
          <p:nvPr/>
        </p:nvSpPr>
        <p:spPr>
          <a:xfrm flipV="1">
            <a:off x="0" y="6486264"/>
            <a:ext cx="12192000" cy="4165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7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7B76F-77A5-ED67-A66A-F4712AD49003}"/>
              </a:ext>
            </a:extLst>
          </p:cNvPr>
          <p:cNvSpPr>
            <a:spLocks noGrp="1"/>
          </p:cNvSpPr>
          <p:nvPr>
            <p:ph type="title"/>
          </p:nvPr>
        </p:nvSpPr>
        <p:spPr>
          <a:xfrm>
            <a:off x="838200" y="365126"/>
            <a:ext cx="10515600" cy="1161834"/>
          </a:xfrm>
        </p:spPr>
        <p:txBody>
          <a:bodyPr>
            <a:normAutofit/>
          </a:bodyPr>
          <a:lstStyle/>
          <a:p>
            <a:pPr marL="457200" indent="-457200">
              <a:buFont typeface="+mj-lt"/>
              <a:buAutoNum type="arabicPeriod"/>
            </a:pPr>
            <a:r>
              <a:rPr lang="en-IN" sz="3600" b="1" dirty="0">
                <a:latin typeface="Times New Roman" panose="02020603050405020304" pitchFamily="18" charset="0"/>
                <a:cs typeface="Times New Roman" panose="02020603050405020304" pitchFamily="18" charset="0"/>
              </a:rPr>
              <a:t>Company Name and Profile.</a:t>
            </a:r>
          </a:p>
        </p:txBody>
      </p:sp>
      <p:sp>
        <p:nvSpPr>
          <p:cNvPr id="3" name="Content Placeholder 2">
            <a:extLst>
              <a:ext uri="{FF2B5EF4-FFF2-40B4-BE49-F238E27FC236}">
                <a16:creationId xmlns:a16="http://schemas.microsoft.com/office/drawing/2014/main" id="{2FCAEEF0-4335-43C6-748E-CE24FA747E47}"/>
              </a:ext>
            </a:extLst>
          </p:cNvPr>
          <p:cNvSpPr>
            <a:spLocks noGrp="1"/>
          </p:cNvSpPr>
          <p:nvPr>
            <p:ph idx="1"/>
          </p:nvPr>
        </p:nvSpPr>
        <p:spPr/>
        <p:txBody>
          <a:bodyPr>
            <a:noAutofit/>
          </a:bodyPr>
          <a:lstStyle/>
          <a:p>
            <a:pPr marL="571500" indent="-34290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Probus Software Pvt. Ltd. is a dynamic IT services and solutions provider known for its specialized expertise and personalized approach. Founded with a vision to deliver innovative IT solutions tailored to individual client requirements, Probus Software </a:t>
            </a:r>
            <a:r>
              <a:rPr lang="en-US" sz="1800" dirty="0" err="1">
                <a:effectLst/>
                <a:latin typeface="Times New Roman" panose="02020603050405020304" pitchFamily="18" charset="0"/>
                <a:ea typeface="Times New Roman" panose="02020603050405020304" pitchFamily="18" charset="0"/>
              </a:rPr>
              <a:t>Pvt.Ltd</a:t>
            </a:r>
            <a:r>
              <a:rPr lang="en-US" sz="1800" dirty="0">
                <a:effectLst/>
                <a:latin typeface="Times New Roman" panose="02020603050405020304" pitchFamily="18" charset="0"/>
                <a:ea typeface="Times New Roman" panose="02020603050405020304" pitchFamily="18" charset="0"/>
              </a:rPr>
              <a:t>. has established itself as a trusted partner for businesses seeking customized technological solutions. </a:t>
            </a:r>
          </a:p>
          <a:p>
            <a:pPr indent="0" algn="just">
              <a:lnSpc>
                <a:spcPct val="150000"/>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571500" indent="-34290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We have successfully translated client ideas into intuitive projects.</a:t>
            </a:r>
          </a:p>
          <a:p>
            <a:pPr indent="0" algn="just">
              <a:lnSpc>
                <a:spcPct val="150000"/>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571500" indent="-34290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Established in 2010 and headquartered in Pune, Probus has made a name for itself through focused working strategies, innovative and sustainable solutions, and reliable partnerships.</a:t>
            </a:r>
          </a:p>
          <a:p>
            <a:pPr marL="571500" indent="-342900" algn="just">
              <a:lnSpc>
                <a:spcPct val="150000"/>
              </a:lnSpc>
              <a:spcBef>
                <a:spcPts val="0"/>
              </a:spcBef>
            </a:pP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9E0479D4-2EB9-3D27-3928-DDD61584E04F}"/>
              </a:ext>
            </a:extLst>
          </p:cNvPr>
          <p:cNvPicPr>
            <a:picLocks noChangeAspect="1"/>
          </p:cNvPicPr>
          <p:nvPr/>
        </p:nvPicPr>
        <p:blipFill>
          <a:blip r:embed="rId2"/>
          <a:stretch>
            <a:fillRect/>
          </a:stretch>
        </p:blipFill>
        <p:spPr>
          <a:xfrm>
            <a:off x="7834821" y="365126"/>
            <a:ext cx="2647950" cy="885825"/>
          </a:xfrm>
          <a:prstGeom prst="rect">
            <a:avLst/>
          </a:prstGeom>
        </p:spPr>
      </p:pic>
    </p:spTree>
    <p:extLst>
      <p:ext uri="{BB962C8B-B14F-4D97-AF65-F5344CB8AC3E}">
        <p14:creationId xmlns:p14="http://schemas.microsoft.com/office/powerpoint/2010/main" val="116191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9A26-12E8-5410-A838-E6F6B4978950}"/>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2. Objective of Training.</a:t>
            </a:r>
          </a:p>
        </p:txBody>
      </p:sp>
      <p:sp>
        <p:nvSpPr>
          <p:cNvPr id="3" name="Content Placeholder 2">
            <a:extLst>
              <a:ext uri="{FF2B5EF4-FFF2-40B4-BE49-F238E27FC236}">
                <a16:creationId xmlns:a16="http://schemas.microsoft.com/office/drawing/2014/main" id="{45CC7546-0252-D2BD-35D2-2490319A8CB4}"/>
              </a:ext>
            </a:extLst>
          </p:cNvPr>
          <p:cNvSpPr>
            <a:spLocks noGrp="1"/>
          </p:cNvSpPr>
          <p:nvPr>
            <p:ph idx="1"/>
          </p:nvPr>
        </p:nvSpPr>
        <p:spPr>
          <a:xfrm>
            <a:off x="838200" y="1526959"/>
            <a:ext cx="10143478" cy="4891596"/>
          </a:xfrm>
        </p:spPr>
        <p:txBody>
          <a:bodyPr>
            <a:noAutofit/>
          </a:bodyPr>
          <a:lstStyle/>
          <a:p>
            <a:r>
              <a:rPr lang="en-US" sz="1800" dirty="0">
                <a:latin typeface="Times New Roman" panose="02020603050405020304" pitchFamily="18" charset="0"/>
                <a:cs typeface="Times New Roman" panose="02020603050405020304" pitchFamily="18" charset="0"/>
              </a:rPr>
              <a:t>Internships are generally thought of to be reserved for college students looking to gain experience in a particular field. However, a wide array of people can benefit from Training Internships in order to receive real world experience and develop their skills.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An objective for this position should emphasize the skills you already possess in the area and your interest in learning more.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objective of the front-end development is to </a:t>
            </a:r>
            <a:r>
              <a:rPr lang="en-US" sz="1800" b="0" i="0" dirty="0">
                <a:solidFill>
                  <a:srgbClr val="040C28"/>
                </a:solidFill>
                <a:effectLst/>
                <a:latin typeface="Times New Roman" panose="02020603050405020304" pitchFamily="18" charset="0"/>
                <a:cs typeface="Times New Roman" panose="02020603050405020304" pitchFamily="18" charset="0"/>
              </a:rPr>
              <a:t>ensure that website visitors can easily interact with the page</a:t>
            </a:r>
            <a:r>
              <a:rPr lang="en-US" sz="1800" b="0" i="0" dirty="0">
                <a:solidFill>
                  <a:srgbClr val="474747"/>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a:t>
            </a:r>
            <a:r>
              <a:rPr lang="en-US" sz="1800" b="0" i="0" dirty="0">
                <a:solidFill>
                  <a:srgbClr val="040C28"/>
                </a:solidFill>
                <a:effectLst/>
                <a:latin typeface="Times New Roman" panose="02020603050405020304" pitchFamily="18" charset="0"/>
                <a:cs typeface="Times New Roman" panose="02020603050405020304" pitchFamily="18" charset="0"/>
              </a:rPr>
              <a:t>creates websites and applications using web languages such as HTML, CSS, and JavaScript that allow users to access and interact with the site or app</a:t>
            </a:r>
            <a:r>
              <a:rPr lang="en-US" sz="1800" b="0" i="0" dirty="0">
                <a:solidFill>
                  <a:srgbClr val="474747"/>
                </a:solidFill>
                <a:effectLst/>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When you are applying for a Training Internship, make sure to highlight any special skills or talents that can make you stand apart from the rest of the applicants so that you have an improved chance of landing the position.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82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3065-0F57-3AA3-6465-1A539D6A3CD9}"/>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3.Details of the project worked on. </a:t>
            </a:r>
          </a:p>
        </p:txBody>
      </p:sp>
      <p:sp>
        <p:nvSpPr>
          <p:cNvPr id="3" name="Content Placeholder 2">
            <a:extLst>
              <a:ext uri="{FF2B5EF4-FFF2-40B4-BE49-F238E27FC236}">
                <a16:creationId xmlns:a16="http://schemas.microsoft.com/office/drawing/2014/main" id="{6952AA67-A5B7-1B0D-3F9C-BF10FD1F7C9B}"/>
              </a:ext>
            </a:extLst>
          </p:cNvPr>
          <p:cNvSpPr>
            <a:spLocks noGrp="1"/>
          </p:cNvSpPr>
          <p:nvPr>
            <p:ph idx="1"/>
          </p:nvPr>
        </p:nvSpPr>
        <p:spPr>
          <a:xfrm>
            <a:off x="838200" y="1491449"/>
            <a:ext cx="10515600" cy="4685514"/>
          </a:xfrm>
        </p:spPr>
        <p:txBody>
          <a:bodyPr>
            <a:noAutofit/>
          </a:bodyPr>
          <a:lstStyle/>
          <a:p>
            <a:r>
              <a:rPr lang="en-US" sz="2000" dirty="0">
                <a:latin typeface="Times New Roman" panose="02020603050405020304" pitchFamily="18" charset="0"/>
                <a:cs typeface="Times New Roman" panose="02020603050405020304" pitchFamily="18" charset="0"/>
              </a:rPr>
              <a:t>Project name is </a:t>
            </a:r>
            <a:r>
              <a:rPr lang="en-US" sz="2000" dirty="0">
                <a:effectLst/>
                <a:latin typeface="Times New Roman" panose="02020603050405020304" pitchFamily="18" charset="0"/>
                <a:ea typeface="Times New Roman" panose="02020603050405020304" pitchFamily="18" charset="0"/>
              </a:rPr>
              <a:t>E-learning</a:t>
            </a:r>
            <a:r>
              <a:rPr lang="en-US" sz="2000" dirty="0">
                <a:latin typeface="Times New Roman" panose="02020603050405020304" pitchFamily="18" charset="0"/>
                <a:cs typeface="Times New Roman" panose="02020603050405020304" pitchFamily="18" charset="0"/>
              </a:rPr>
              <a:t>. </a:t>
            </a:r>
          </a:p>
          <a:p>
            <a:pPr marL="228600" marR="0" lvl="0" indent="-228600" algn="l" defTabSz="914400" rtl="0" eaLnBrk="1" fontAlgn="auto" latinLnBrk="0" hangingPunct="1">
              <a:lnSpc>
                <a:spcPct val="150000"/>
              </a:lnSpc>
              <a:spcBef>
                <a:spcPts val="1000"/>
              </a:spcBef>
              <a:spcAft>
                <a:spcPts val="0"/>
              </a:spcAft>
              <a:buClrTx/>
              <a:buSzTx/>
              <a:buFont typeface="Arial" pitchFamily="34" charset="0"/>
              <a:buChar char="•"/>
              <a:tabLst/>
              <a:defRPr/>
            </a:pPr>
            <a:r>
              <a:rPr lang="en-US" sz="2000" dirty="0">
                <a:effectLst/>
                <a:latin typeface="Times New Roman" panose="02020603050405020304" pitchFamily="18" charset="0"/>
                <a:ea typeface="Times New Roman" panose="02020603050405020304" pitchFamily="18" charset="0"/>
              </a:rPr>
              <a:t>The aim of the project is to design the responsive website which should work on Desktop as well on Mobile part. PHOENIX education services is to make the lesson plans  easy for classroom educators and homeschoolers to provide meaningful instruction to students.</a:t>
            </a:r>
          </a:p>
        </p:txBody>
      </p:sp>
    </p:spTree>
    <p:extLst>
      <p:ext uri="{BB962C8B-B14F-4D97-AF65-F5344CB8AC3E}">
        <p14:creationId xmlns:p14="http://schemas.microsoft.com/office/powerpoint/2010/main" val="165870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A356-99CE-819A-4BE9-6A33CC12B646}"/>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4.Activities Done.</a:t>
            </a:r>
          </a:p>
        </p:txBody>
      </p:sp>
      <p:sp>
        <p:nvSpPr>
          <p:cNvPr id="3" name="Content Placeholder 2">
            <a:extLst>
              <a:ext uri="{FF2B5EF4-FFF2-40B4-BE49-F238E27FC236}">
                <a16:creationId xmlns:a16="http://schemas.microsoft.com/office/drawing/2014/main" id="{F0079368-E024-EF66-0A7F-A29D00173A9A}"/>
              </a:ext>
            </a:extLst>
          </p:cNvPr>
          <p:cNvSpPr>
            <a:spLocks noGrp="1"/>
          </p:cNvSpPr>
          <p:nvPr>
            <p:ph idx="1"/>
          </p:nvPr>
        </p:nvSpPr>
        <p:spPr>
          <a:xfrm>
            <a:off x="838200" y="1429305"/>
            <a:ext cx="10515600" cy="4747658"/>
          </a:xfrm>
        </p:spPr>
        <p:txBody>
          <a:bodyPr>
            <a:normAutofit/>
          </a:bodyPr>
          <a:lstStyle/>
          <a:p>
            <a:pPr marL="0" indent="0">
              <a:buNone/>
            </a:pPr>
            <a:endParaRPr lang="en-IN" sz="2000" dirty="0"/>
          </a:p>
          <a:p>
            <a:r>
              <a:rPr lang="en-US" sz="2000" dirty="0"/>
              <a:t>Designing of </a:t>
            </a:r>
            <a:r>
              <a:rPr lang="en-US" sz="1800" dirty="0">
                <a:effectLst/>
                <a:latin typeface="Times New Roman" panose="02020603050405020304" pitchFamily="18" charset="0"/>
                <a:ea typeface="Times New Roman" panose="02020603050405020304" pitchFamily="18" charset="0"/>
              </a:rPr>
              <a:t>PHOENIX </a:t>
            </a:r>
            <a:r>
              <a:rPr lang="en-US" sz="2000" dirty="0"/>
              <a:t> page, Registration page using HTML, CSS, Bootstrapping</a:t>
            </a:r>
            <a:r>
              <a:rPr lang="en-IN" sz="2000" dirty="0"/>
              <a:t>.</a:t>
            </a:r>
          </a:p>
          <a:p>
            <a:r>
              <a:rPr lang="en-US" sz="2000" dirty="0"/>
              <a:t>Designing of Education page.</a:t>
            </a:r>
          </a:p>
          <a:p>
            <a:r>
              <a:rPr lang="en-US" sz="2000" dirty="0"/>
              <a:t>Role :- Front-end Development/Intern.</a:t>
            </a:r>
            <a:endParaRPr lang="en-IN" sz="2000" dirty="0"/>
          </a:p>
        </p:txBody>
      </p:sp>
    </p:spTree>
    <p:extLst>
      <p:ext uri="{BB962C8B-B14F-4D97-AF65-F5344CB8AC3E}">
        <p14:creationId xmlns:p14="http://schemas.microsoft.com/office/powerpoint/2010/main" val="100571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24BA-8A37-13E5-2366-5120FA52503B}"/>
              </a:ext>
            </a:extLst>
          </p:cNvPr>
          <p:cNvSpPr>
            <a:spLocks noGrp="1"/>
          </p:cNvSpPr>
          <p:nvPr>
            <p:ph type="title"/>
          </p:nvPr>
        </p:nvSpPr>
        <p:spPr>
          <a:xfrm>
            <a:off x="838200" y="2247191"/>
            <a:ext cx="10515600" cy="1325563"/>
          </a:xfrm>
        </p:spPr>
        <p:txBody>
          <a:bodyPr>
            <a:noAutofit/>
          </a:bodyPr>
          <a:lstStyle/>
          <a:p>
            <a:pPr algn="ctr"/>
            <a:r>
              <a:rPr lang="en-US" sz="9600" b="1" dirty="0">
                <a:solidFill>
                  <a:srgbClr val="0070C0"/>
                </a:solidFill>
              </a:rPr>
              <a:t>THANK</a:t>
            </a:r>
            <a:r>
              <a:rPr lang="en-US" sz="9600" b="1" dirty="0">
                <a:solidFill>
                  <a:schemeClr val="accent2"/>
                </a:solidFill>
              </a:rPr>
              <a:t> </a:t>
            </a:r>
            <a:r>
              <a:rPr lang="en-US" sz="9600" b="1" dirty="0">
                <a:solidFill>
                  <a:srgbClr val="0070C0"/>
                </a:solidFill>
              </a:rPr>
              <a:t>YOU!</a:t>
            </a:r>
            <a:endParaRPr lang="en-IN" sz="9600" dirty="0">
              <a:solidFill>
                <a:srgbClr val="0070C0"/>
              </a:solidFill>
            </a:endParaRPr>
          </a:p>
        </p:txBody>
      </p:sp>
    </p:spTree>
    <p:extLst>
      <p:ext uri="{BB962C8B-B14F-4D97-AF65-F5344CB8AC3E}">
        <p14:creationId xmlns:p14="http://schemas.microsoft.com/office/powerpoint/2010/main" val="865342846"/>
      </p:ext>
    </p:extLst>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564</TotalTime>
  <Words>440</Words>
  <Application>Microsoft Office PowerPoint</Application>
  <PresentationFormat>Widescreen</PresentationFormat>
  <Paragraphs>41</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Office Theme</vt:lpstr>
      <vt:lpstr>MSPhotoEd.3</vt:lpstr>
      <vt:lpstr>PowerPoint Presentation</vt:lpstr>
      <vt:lpstr>Contents</vt:lpstr>
      <vt:lpstr>Company Name and Profile.</vt:lpstr>
      <vt:lpstr>2. Objective of Training.</vt:lpstr>
      <vt:lpstr>3.Details of the project worked on. </vt:lpstr>
      <vt:lpstr>4.Activities Done.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AUTADE2126BCSE21</dc:creator>
  <cp:lastModifiedBy>Varad Deshpande</cp:lastModifiedBy>
  <cp:revision>18</cp:revision>
  <dcterms:created xsi:type="dcterms:W3CDTF">2022-07-13T11:43:25Z</dcterms:created>
  <dcterms:modified xsi:type="dcterms:W3CDTF">2024-05-31T06:30:38Z</dcterms:modified>
</cp:coreProperties>
</file>