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6" r:id="rId4"/>
    <p:sldId id="286" r:id="rId5"/>
    <p:sldId id="292" r:id="rId6"/>
    <p:sldId id="293"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Gulamkar" userId="5023a622cfd961a1" providerId="LiveId" clId="{E17B2823-45AB-4AF6-ACBA-8029D9B88FC6}"/>
    <pc:docChg chg="delSld modSld">
      <pc:chgData name="Onkar Gulamkar" userId="5023a622cfd961a1" providerId="LiveId" clId="{E17B2823-45AB-4AF6-ACBA-8029D9B88FC6}" dt="2024-03-21T15:21:18.553" v="31" actId="14100"/>
      <pc:docMkLst>
        <pc:docMk/>
      </pc:docMkLst>
      <pc:sldChg chg="modSp mod">
        <pc:chgData name="Onkar Gulamkar" userId="5023a622cfd961a1" providerId="LiveId" clId="{E17B2823-45AB-4AF6-ACBA-8029D9B88FC6}" dt="2024-03-21T15:21:18.553" v="31" actId="14100"/>
        <pc:sldMkLst>
          <pc:docMk/>
          <pc:sldMk cId="85974492" sldId="257"/>
        </pc:sldMkLst>
        <pc:spChg chg="mod">
          <ac:chgData name="Onkar Gulamkar" userId="5023a622cfd961a1" providerId="LiveId" clId="{E17B2823-45AB-4AF6-ACBA-8029D9B88FC6}" dt="2024-03-21T15:21:18.553" v="31" actId="14100"/>
          <ac:spMkLst>
            <pc:docMk/>
            <pc:sldMk cId="85974492" sldId="257"/>
            <ac:spMk id="4" creationId="{93610267-7487-8AAC-77FC-1725EA4D5573}"/>
          </ac:spMkLst>
        </pc:spChg>
      </pc:sldChg>
      <pc:sldChg chg="modSp mod">
        <pc:chgData name="Onkar Gulamkar" userId="5023a622cfd961a1" providerId="LiveId" clId="{E17B2823-45AB-4AF6-ACBA-8029D9B88FC6}" dt="2024-03-21T15:13:55.803" v="27" actId="20577"/>
        <pc:sldMkLst>
          <pc:docMk/>
          <pc:sldMk cId="1005718438" sldId="293"/>
        </pc:sldMkLst>
        <pc:spChg chg="mod">
          <ac:chgData name="Onkar Gulamkar" userId="5023a622cfd961a1" providerId="LiveId" clId="{E17B2823-45AB-4AF6-ACBA-8029D9B88FC6}" dt="2024-03-21T15:13:55.803" v="27" actId="20577"/>
          <ac:spMkLst>
            <pc:docMk/>
            <pc:sldMk cId="1005718438" sldId="293"/>
            <ac:spMk id="3" creationId="{F0079368-E024-EF66-0A7F-A29D00173A9A}"/>
          </ac:spMkLst>
        </pc:spChg>
      </pc:sldChg>
      <pc:sldChg chg="del">
        <pc:chgData name="Onkar Gulamkar" userId="5023a622cfd961a1" providerId="LiveId" clId="{E17B2823-45AB-4AF6-ACBA-8029D9B88FC6}" dt="2024-03-21T15:13:23.224" v="0" actId="2696"/>
        <pc:sldMkLst>
          <pc:docMk/>
          <pc:sldMk cId="1424461874" sldId="294"/>
        </pc:sldMkLst>
      </pc:sldChg>
      <pc:sldChg chg="del">
        <pc:chgData name="Onkar Gulamkar" userId="5023a622cfd961a1" providerId="LiveId" clId="{E17B2823-45AB-4AF6-ACBA-8029D9B88FC6}" dt="2024-03-21T15:20:54.557" v="28" actId="2696"/>
        <pc:sldMkLst>
          <pc:docMk/>
          <pc:sldMk cId="4104786460"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6A4C-2CF6-F572-54F6-C42ED51A4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88C5C6-B11A-2E34-423C-72311BC66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58DC4-74E0-785A-4FA5-EB8F67BD1E0A}"/>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5" name="Footer Placeholder 4">
            <a:extLst>
              <a:ext uri="{FF2B5EF4-FFF2-40B4-BE49-F238E27FC236}">
                <a16:creationId xmlns:a16="http://schemas.microsoft.com/office/drawing/2014/main" id="{4D33796D-9589-FCEC-339C-871E1ADD2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05703-25AF-3C03-F6B0-A0E6F061DB18}"/>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5152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B50F-04B0-6D87-5AA9-6919B9D2EB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71A0E2-06EA-315A-1275-B09FE4689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67296-77BB-6061-B88C-C0942D5A7A05}"/>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5" name="Footer Placeholder 4">
            <a:extLst>
              <a:ext uri="{FF2B5EF4-FFF2-40B4-BE49-F238E27FC236}">
                <a16:creationId xmlns:a16="http://schemas.microsoft.com/office/drawing/2014/main" id="{E86294ED-6EB3-FE94-FDD0-4C863310D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1ACE0-7D68-F186-9D42-D6B26A92424F}"/>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63600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F5A1F-3FD0-E901-77CF-1BCA49CE7E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B4C0E-3906-1182-8650-A3A578844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A7A24-92D5-2839-484B-DED5DE260419}"/>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5" name="Footer Placeholder 4">
            <a:extLst>
              <a:ext uri="{FF2B5EF4-FFF2-40B4-BE49-F238E27FC236}">
                <a16:creationId xmlns:a16="http://schemas.microsoft.com/office/drawing/2014/main" id="{415DEAF0-D4C9-51E1-0D78-07EDDE845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90A26-38EF-3CC1-C700-D1D3D12AA90D}"/>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12543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79C9-4A1C-E2C2-F27A-77245A37A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171ED-511F-2AAE-B1AE-DF66999FE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2FFD8-0BF0-D4DE-13A1-DEF083779CAE}"/>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5" name="Footer Placeholder 4">
            <a:extLst>
              <a:ext uri="{FF2B5EF4-FFF2-40B4-BE49-F238E27FC236}">
                <a16:creationId xmlns:a16="http://schemas.microsoft.com/office/drawing/2014/main" id="{EC75D631-2629-C0EE-8CE3-356D2374A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C0E29-C822-0772-715A-45CFF1C5C4D8}"/>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1522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FD49-C77A-9C1C-73E0-2C8B4D18F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7FE9D8-E628-92FF-393E-2460B30F7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D877D-D8E9-D3B0-1F8A-165ADFB13A57}"/>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5" name="Footer Placeholder 4">
            <a:extLst>
              <a:ext uri="{FF2B5EF4-FFF2-40B4-BE49-F238E27FC236}">
                <a16:creationId xmlns:a16="http://schemas.microsoft.com/office/drawing/2014/main" id="{19C3D985-AAC2-ACE6-B2E0-70968A1B8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C7EDD-6934-1F0E-FC97-F46E7214894A}"/>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3564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FA28-7FC0-2E77-0EF8-410A02E40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85CD42-7AE3-065B-03DB-F784153DA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4AFC1-8A8B-D8B3-815E-BFAD94121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79DFD8-2CA8-3D75-4D33-EA6A8E7FFD60}"/>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6" name="Footer Placeholder 5">
            <a:extLst>
              <a:ext uri="{FF2B5EF4-FFF2-40B4-BE49-F238E27FC236}">
                <a16:creationId xmlns:a16="http://schemas.microsoft.com/office/drawing/2014/main" id="{C8B45C8C-5C55-3F1E-CC40-4312E6429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4B1D6-1AF2-34B1-C373-9AE03D085C41}"/>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187010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090A-CD54-24D6-07D6-675C23142F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CB3BB-1434-5D14-8EBB-BBB371C6D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C9A53D-E6F0-9A8D-4A3A-FD42DA42B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14D06C-26B9-5A8C-4F11-501394318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845FF-08C9-A5E4-6CF5-A63CD5F438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CED3A6-0A50-1D38-9E03-36EBAF7E6EFA}"/>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8" name="Footer Placeholder 7">
            <a:extLst>
              <a:ext uri="{FF2B5EF4-FFF2-40B4-BE49-F238E27FC236}">
                <a16:creationId xmlns:a16="http://schemas.microsoft.com/office/drawing/2014/main" id="{606EFDE7-1F49-79A3-B15D-819730699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EC46E4-3489-229C-1F69-8EF53833C61C}"/>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510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B850-DC03-8951-5E36-9534A26D37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D9D5B6-9858-7CB4-919C-65C1B5929B07}"/>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4" name="Footer Placeholder 3">
            <a:extLst>
              <a:ext uri="{FF2B5EF4-FFF2-40B4-BE49-F238E27FC236}">
                <a16:creationId xmlns:a16="http://schemas.microsoft.com/office/drawing/2014/main" id="{6034930E-994C-E930-4A18-35371D08C2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F5D600-8D5E-FBD6-EA48-683B825794FA}"/>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95977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31B54-3667-6A1E-8472-2E08AB28E310}"/>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3" name="Footer Placeholder 2">
            <a:extLst>
              <a:ext uri="{FF2B5EF4-FFF2-40B4-BE49-F238E27FC236}">
                <a16:creationId xmlns:a16="http://schemas.microsoft.com/office/drawing/2014/main" id="{C0207EDE-7656-EE0A-BB06-0394CBA65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BFA095-BBC9-2806-1700-56034CDE2030}"/>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55270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A84C-EC8A-8C84-D011-B3EAC1F4C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0C5C95-D881-8B0C-E21B-8C4C23AE0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E9C983-3CBC-BF6A-3C2C-7DBAF6140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E43EB-221B-FB95-73B6-928B064181AB}"/>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6" name="Footer Placeholder 5">
            <a:extLst>
              <a:ext uri="{FF2B5EF4-FFF2-40B4-BE49-F238E27FC236}">
                <a16:creationId xmlns:a16="http://schemas.microsoft.com/office/drawing/2014/main" id="{74C08FA9-175E-52A5-F0FB-2310812DF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7316E-A1CC-3FDE-C853-93EFEA625400}"/>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169115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4D10-DF52-52E6-9C27-2BC3A06FB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2DE9E-AB86-1DFA-409E-953738F4D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E68886-D5EE-5A17-C7D3-B1F4EA621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90300-8F42-56E7-AB7F-87F1749CA27A}"/>
              </a:ext>
            </a:extLst>
          </p:cNvPr>
          <p:cNvSpPr>
            <a:spLocks noGrp="1"/>
          </p:cNvSpPr>
          <p:nvPr>
            <p:ph type="dt" sz="half" idx="10"/>
          </p:nvPr>
        </p:nvSpPr>
        <p:spPr/>
        <p:txBody>
          <a:bodyPr/>
          <a:lstStyle/>
          <a:p>
            <a:fld id="{13B057EF-6344-4714-AB61-AE6D19F70A88}" type="datetimeFigureOut">
              <a:rPr lang="en-IN" smtClean="0"/>
              <a:t>22-03-2024</a:t>
            </a:fld>
            <a:endParaRPr lang="en-IN"/>
          </a:p>
        </p:txBody>
      </p:sp>
      <p:sp>
        <p:nvSpPr>
          <p:cNvPr id="6" name="Footer Placeholder 5">
            <a:extLst>
              <a:ext uri="{FF2B5EF4-FFF2-40B4-BE49-F238E27FC236}">
                <a16:creationId xmlns:a16="http://schemas.microsoft.com/office/drawing/2014/main" id="{63CB72CE-CAEC-0979-1A19-B51BE285C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38A9F-8607-6A7F-D8D5-805004328977}"/>
              </a:ext>
            </a:extLst>
          </p:cNvPr>
          <p:cNvSpPr>
            <a:spLocks noGrp="1"/>
          </p:cNvSpPr>
          <p:nvPr>
            <p:ph type="sldNum" sz="quarter" idx="12"/>
          </p:nvPr>
        </p:nvSpPr>
        <p:spPr/>
        <p:txBody>
          <a:bodyPr/>
          <a:lstStyle/>
          <a:p>
            <a:fld id="{98495448-1886-46E4-87CC-9F290EAECB7D}" type="slidenum">
              <a:rPr lang="en-IN" smtClean="0"/>
              <a:t>‹#›</a:t>
            </a:fld>
            <a:endParaRPr lang="en-IN"/>
          </a:p>
        </p:txBody>
      </p:sp>
    </p:spTree>
    <p:extLst>
      <p:ext uri="{BB962C8B-B14F-4D97-AF65-F5344CB8AC3E}">
        <p14:creationId xmlns:p14="http://schemas.microsoft.com/office/powerpoint/2010/main" val="292071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5A207-1B7B-8324-4951-6B2AC0924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DA65A-C820-3E65-CE6F-39201DFE7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E3667-64FD-89EC-75A7-803862503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057EF-6344-4714-AB61-AE6D19F70A88}" type="datetimeFigureOut">
              <a:rPr lang="en-IN" smtClean="0"/>
              <a:t>22-03-2024</a:t>
            </a:fld>
            <a:endParaRPr lang="en-IN"/>
          </a:p>
        </p:txBody>
      </p:sp>
      <p:sp>
        <p:nvSpPr>
          <p:cNvPr id="5" name="Footer Placeholder 4">
            <a:extLst>
              <a:ext uri="{FF2B5EF4-FFF2-40B4-BE49-F238E27FC236}">
                <a16:creationId xmlns:a16="http://schemas.microsoft.com/office/drawing/2014/main" id="{C42B81B2-A46C-F2B9-3A77-5BE7764CA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07FF52-C7B1-BA12-E557-E45E09BEE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95448-1886-46E4-87CC-9F290EAECB7D}" type="slidenum">
              <a:rPr lang="en-IN" smtClean="0"/>
              <a:t>‹#›</a:t>
            </a:fld>
            <a:endParaRPr lang="en-IN"/>
          </a:p>
        </p:txBody>
      </p:sp>
    </p:spTree>
    <p:extLst>
      <p:ext uri="{BB962C8B-B14F-4D97-AF65-F5344CB8AC3E}">
        <p14:creationId xmlns:p14="http://schemas.microsoft.com/office/powerpoint/2010/main" val="26106715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8F2D92-87B6-806E-1005-5FD14040238D}"/>
              </a:ext>
            </a:extLst>
          </p:cNvPr>
          <p:cNvSpPr/>
          <p:nvPr/>
        </p:nvSpPr>
        <p:spPr>
          <a:xfrm>
            <a:off x="0" y="-121919"/>
            <a:ext cx="12192000" cy="168655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Times New Roman" panose="02020603050405020304" pitchFamily="18" charset="0"/>
                <a:cs typeface="Times New Roman" panose="02020603050405020304" pitchFamily="18" charset="0"/>
              </a:rPr>
              <a:t>G S Mandal’s</a:t>
            </a:r>
          </a:p>
          <a:p>
            <a:pPr algn="ctr"/>
            <a:r>
              <a:rPr lang="en-US" sz="2200" b="1" dirty="0">
                <a:solidFill>
                  <a:schemeClr val="bg1"/>
                </a:solidFill>
                <a:latin typeface="Times New Roman" panose="02020603050405020304" pitchFamily="18" charset="0"/>
                <a:cs typeface="Times New Roman" panose="02020603050405020304" pitchFamily="18" charset="0"/>
              </a:rPr>
              <a:t>Marathwada Institute of Technology</a:t>
            </a:r>
          </a:p>
          <a:p>
            <a:pPr algn="ctr"/>
            <a:r>
              <a:rPr lang="en-US" sz="1400" b="1" dirty="0">
                <a:solidFill>
                  <a:schemeClr val="bg1"/>
                </a:solidFill>
                <a:latin typeface="Times New Roman" panose="02020603050405020304" pitchFamily="18" charset="0"/>
                <a:cs typeface="Times New Roman" panose="02020603050405020304" pitchFamily="18" charset="0"/>
              </a:rPr>
              <a:t>(Affiliated with Dr. Babasaheb Ambedkar Technological University, </a:t>
            </a:r>
            <a:r>
              <a:rPr lang="en-US" sz="1400" b="1" dirty="0" err="1">
                <a:solidFill>
                  <a:schemeClr val="bg1"/>
                </a:solidFill>
                <a:latin typeface="Times New Roman" panose="02020603050405020304" pitchFamily="18" charset="0"/>
                <a:cs typeface="Times New Roman" panose="02020603050405020304" pitchFamily="18" charset="0"/>
              </a:rPr>
              <a:t>Lonere</a:t>
            </a:r>
            <a:r>
              <a:rPr lang="en-US" sz="1400" b="1" dirty="0">
                <a:solidFill>
                  <a:schemeClr val="bg1"/>
                </a:solidFill>
                <a:latin typeface="Times New Roman" panose="02020603050405020304" pitchFamily="18" charset="0"/>
                <a:cs typeface="Times New Roman" panose="02020603050405020304" pitchFamily="18" charset="0"/>
              </a:rPr>
              <a:t>)</a:t>
            </a:r>
            <a:endParaRPr lang="en-US" sz="2200" b="1" dirty="0">
              <a:solidFill>
                <a:schemeClr val="bg1"/>
              </a:solidFill>
              <a:latin typeface="Times New Roman" panose="02020603050405020304" pitchFamily="18" charset="0"/>
              <a:cs typeface="Times New Roman" panose="02020603050405020304" pitchFamily="18" charset="0"/>
            </a:endParaRPr>
          </a:p>
          <a:p>
            <a:pPr algn="ctr"/>
            <a:endParaRPr lang="en-US" sz="2200" b="1" dirty="0">
              <a:solidFill>
                <a:schemeClr val="bg1"/>
              </a:solidFill>
              <a:latin typeface="Times New Roman" panose="02020603050405020304" pitchFamily="18" charset="0"/>
              <a:cs typeface="Times New Roman" panose="02020603050405020304" pitchFamily="18" charset="0"/>
            </a:endParaRPr>
          </a:p>
          <a:p>
            <a:pPr algn="ctr"/>
            <a:r>
              <a:rPr lang="en-US" sz="24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5" name="Rectangle 2">
            <a:extLst>
              <a:ext uri="{FF2B5EF4-FFF2-40B4-BE49-F238E27FC236}">
                <a16:creationId xmlns:a16="http://schemas.microsoft.com/office/drawing/2014/main" id="{29506766-0ED1-7D64-FAEC-7BD64664181A}"/>
              </a:ext>
            </a:extLst>
          </p:cNvPr>
          <p:cNvSpPr>
            <a:spLocks noChangeArrowheads="1"/>
          </p:cNvSpPr>
          <p:nvPr/>
        </p:nvSpPr>
        <p:spPr bwMode="auto">
          <a:xfrm>
            <a:off x="402196" y="0"/>
            <a:ext cx="244313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ECE48F53-76DE-EAD2-CB00-7E20B63CEB51}"/>
              </a:ext>
            </a:extLst>
          </p:cNvPr>
          <p:cNvGraphicFramePr>
            <a:graphicFrameLocks noChangeAspect="1"/>
          </p:cNvGraphicFramePr>
          <p:nvPr>
            <p:extLst>
              <p:ext uri="{D42A27DB-BD31-4B8C-83A1-F6EECF244321}">
                <p14:modId xmlns:p14="http://schemas.microsoft.com/office/powerpoint/2010/main" val="1518318688"/>
              </p:ext>
            </p:extLst>
          </p:nvPr>
        </p:nvGraphicFramePr>
        <p:xfrm>
          <a:off x="402196" y="0"/>
          <a:ext cx="1310640" cy="1297915"/>
        </p:xfrm>
        <a:graphic>
          <a:graphicData uri="http://schemas.openxmlformats.org/presentationml/2006/ole">
            <mc:AlternateContent xmlns:mc="http://schemas.openxmlformats.org/markup-compatibility/2006">
              <mc:Choice xmlns:v="urn:schemas-microsoft-com:vml" Requires="v">
                <p:oleObj r:id="rId2" imgW="2542857" imgH="2495238" progId="MSPhotoEd.3">
                  <p:embed/>
                </p:oleObj>
              </mc:Choice>
              <mc:Fallback>
                <p:oleObj r:id="rId2" imgW="2542857" imgH="2495238" progId="MSPhotoEd.3">
                  <p:embed/>
                  <p:pic>
                    <p:nvPicPr>
                      <p:cNvPr id="6" name="Object 5">
                        <a:extLst>
                          <a:ext uri="{FF2B5EF4-FFF2-40B4-BE49-F238E27FC236}">
                            <a16:creationId xmlns:a16="http://schemas.microsoft.com/office/drawing/2014/main" id="{ECE48F53-76DE-EAD2-CB00-7E20B63CEB51}"/>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402196" y="0"/>
                        <a:ext cx="1310640" cy="1297915"/>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5051A1D6-2506-3287-2F2E-0FAFD5569F3A}"/>
              </a:ext>
            </a:extLst>
          </p:cNvPr>
          <p:cNvSpPr txBox="1"/>
          <p:nvPr/>
        </p:nvSpPr>
        <p:spPr>
          <a:xfrm>
            <a:off x="780288" y="1800168"/>
            <a:ext cx="10631424" cy="1323439"/>
          </a:xfrm>
          <a:prstGeom prst="rect">
            <a:avLst/>
          </a:prstGeom>
          <a:noFill/>
          <a:ln w="25400">
            <a:solidFill>
              <a:srgbClr val="0070C0"/>
            </a:solidFill>
          </a:ln>
        </p:spPr>
        <p:txBody>
          <a:bodyPr wrap="square" rtlCol="0">
            <a:spAutoFit/>
          </a:bodyPr>
          <a:lstStyle/>
          <a:p>
            <a:pPr algn="ctr"/>
            <a:r>
              <a:rPr lang="en-IN" sz="4000" b="1" dirty="0">
                <a:effectLst/>
                <a:latin typeface="Calibri" panose="020F0502020204030204" pitchFamily="34" charset="0"/>
                <a:ea typeface="Calibri" panose="020F0502020204030204" pitchFamily="34" charset="0"/>
                <a:cs typeface="Times New Roman" panose="02020603050405020304" pitchFamily="18" charset="0"/>
              </a:rPr>
              <a:t>INDUSTRIAL INTERNSHIP TRAINING PRESENTATION</a:t>
            </a:r>
            <a:endParaRPr lang="en-US" sz="4000"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354A30-E0DC-5B73-E591-35C40D058D9E}"/>
              </a:ext>
            </a:extLst>
          </p:cNvPr>
          <p:cNvSpPr txBox="1"/>
          <p:nvPr/>
        </p:nvSpPr>
        <p:spPr>
          <a:xfrm>
            <a:off x="3669581" y="5708129"/>
            <a:ext cx="4852838"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Guided by</a:t>
            </a:r>
            <a:r>
              <a:rPr lang="en-US" sz="2000" dirty="0">
                <a:latin typeface="Times New Roman" panose="02020603050405020304" pitchFamily="18" charset="0"/>
                <a:cs typeface="Times New Roman" panose="02020603050405020304" pitchFamily="18" charset="0"/>
              </a:rPr>
              <a:t> :</a:t>
            </a:r>
          </a:p>
          <a:p>
            <a:pPr algn="ctr"/>
            <a:r>
              <a:rPr lang="en-US" sz="2000" dirty="0">
                <a:latin typeface="Times New Roman" panose="02020603050405020304" pitchFamily="18" charset="0"/>
                <a:cs typeface="Times New Roman" panose="02020603050405020304" pitchFamily="18" charset="0"/>
              </a:rPr>
              <a:t>Dr. BHAKTI AHIRWADKAR MA’AM.</a:t>
            </a:r>
          </a:p>
          <a:p>
            <a:pPr algn="ctr"/>
            <a:r>
              <a:rPr lang="en-US" sz="2000" dirty="0">
                <a:latin typeface="Times New Roman" panose="02020603050405020304" pitchFamily="18" charset="0"/>
                <a:cs typeface="Times New Roman" panose="02020603050405020304" pitchFamily="18" charset="0"/>
              </a:rPr>
              <a:t>Mini Project Coordinator.</a:t>
            </a:r>
          </a:p>
        </p:txBody>
      </p:sp>
      <p:sp>
        <p:nvSpPr>
          <p:cNvPr id="9" name="TextBox 8">
            <a:extLst>
              <a:ext uri="{FF2B5EF4-FFF2-40B4-BE49-F238E27FC236}">
                <a16:creationId xmlns:a16="http://schemas.microsoft.com/office/drawing/2014/main" id="{25A67619-9503-6CBB-5058-CEF26A557F73}"/>
              </a:ext>
            </a:extLst>
          </p:cNvPr>
          <p:cNvSpPr txBox="1"/>
          <p:nvPr/>
        </p:nvSpPr>
        <p:spPr>
          <a:xfrm>
            <a:off x="3669581" y="3881837"/>
            <a:ext cx="4852838" cy="132343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a:t>
            </a:r>
            <a:r>
              <a:rPr lang="en-US" sz="2000" dirty="0">
                <a:latin typeface="Times New Roman" panose="02020603050405020304" pitchFamily="18" charset="0"/>
                <a:cs typeface="Times New Roman" panose="02020603050405020304" pitchFamily="18" charset="0"/>
              </a:rPr>
              <a:t> :</a:t>
            </a:r>
          </a:p>
          <a:p>
            <a:pPr algn="ctr"/>
            <a:r>
              <a:rPr lang="en-US" sz="2000" b="1" dirty="0">
                <a:latin typeface="Times New Roman" panose="02020603050405020304" pitchFamily="18" charset="0"/>
                <a:cs typeface="Times New Roman" panose="02020603050405020304" pitchFamily="18" charset="0"/>
              </a:rPr>
              <a:t>Name: Varad Deshpande.</a:t>
            </a:r>
          </a:p>
          <a:p>
            <a:pPr algn="ctr"/>
            <a:r>
              <a:rPr lang="en-US" sz="2000" b="1" dirty="0">
                <a:latin typeface="Times New Roman" panose="02020603050405020304" pitchFamily="18" charset="0"/>
                <a:cs typeface="Times New Roman" panose="02020603050405020304" pitchFamily="18" charset="0"/>
              </a:rPr>
              <a:t>Class : B.Tech-A (Final year).</a:t>
            </a:r>
          </a:p>
          <a:p>
            <a:pPr algn="ctr"/>
            <a:r>
              <a:rPr lang="en-US" sz="2000" b="1" dirty="0">
                <a:latin typeface="Times New Roman" panose="02020603050405020304" pitchFamily="18" charset="0"/>
                <a:cs typeface="Times New Roman" panose="02020603050405020304" pitchFamily="18" charset="0"/>
              </a:rPr>
              <a:t>Roll No: 132.</a:t>
            </a:r>
          </a:p>
        </p:txBody>
      </p:sp>
    </p:spTree>
    <p:extLst>
      <p:ext uri="{BB962C8B-B14F-4D97-AF65-F5344CB8AC3E}">
        <p14:creationId xmlns:p14="http://schemas.microsoft.com/office/powerpoint/2010/main" val="420462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4F3DA-B8CC-385D-A8A6-549E662DD694}"/>
              </a:ext>
            </a:extLst>
          </p:cNvPr>
          <p:cNvSpPr>
            <a:spLocks noGrp="1"/>
          </p:cNvSpPr>
          <p:nvPr>
            <p:ph type="title"/>
          </p:nvPr>
        </p:nvSpPr>
        <p:spPr>
          <a:xfrm>
            <a:off x="838200" y="365126"/>
            <a:ext cx="10515600" cy="886626"/>
          </a:xfrm>
        </p:spPr>
        <p:txBody>
          <a:bodyPr/>
          <a:lstStyle/>
          <a:p>
            <a:r>
              <a:rPr lang="en-IN" b="1" dirty="0">
                <a:solidFill>
                  <a:srgbClr val="0070C0"/>
                </a:solidFill>
              </a:rPr>
              <a:t>Contents</a:t>
            </a:r>
          </a:p>
        </p:txBody>
      </p:sp>
      <p:sp>
        <p:nvSpPr>
          <p:cNvPr id="4" name="Content Placeholder 3">
            <a:extLst>
              <a:ext uri="{FF2B5EF4-FFF2-40B4-BE49-F238E27FC236}">
                <a16:creationId xmlns:a16="http://schemas.microsoft.com/office/drawing/2014/main" id="{93610267-7487-8AAC-77FC-1725EA4D5573}"/>
              </a:ext>
            </a:extLst>
          </p:cNvPr>
          <p:cNvSpPr>
            <a:spLocks noGrp="1"/>
          </p:cNvSpPr>
          <p:nvPr>
            <p:ph idx="1"/>
          </p:nvPr>
        </p:nvSpPr>
        <p:spPr>
          <a:xfrm>
            <a:off x="838200" y="1509204"/>
            <a:ext cx="10515600" cy="4767309"/>
          </a:xfrm>
        </p:spPr>
        <p:txBody>
          <a:bodyPr>
            <a:normAutofit/>
          </a:bodyPr>
          <a:lstStyle/>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Company Name and Profile.</a:t>
            </a:r>
          </a:p>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Objective of Training.</a:t>
            </a:r>
          </a:p>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Details of the project worked on. </a:t>
            </a:r>
          </a:p>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Activities Done.</a:t>
            </a:r>
          </a:p>
          <a:p>
            <a:pPr marL="0" indent="0">
              <a:buNone/>
            </a:pPr>
            <a:endParaRPr lang="en-IN" sz="3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F59FEE5-96FA-C9B2-788A-8B90E89D3048}"/>
              </a:ext>
            </a:extLst>
          </p:cNvPr>
          <p:cNvSpPr/>
          <p:nvPr/>
        </p:nvSpPr>
        <p:spPr>
          <a:xfrm flipV="1">
            <a:off x="0" y="6486264"/>
            <a:ext cx="12192000" cy="4165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7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B76F-77A5-ED67-A66A-F4712AD49003}"/>
              </a:ext>
            </a:extLst>
          </p:cNvPr>
          <p:cNvSpPr>
            <a:spLocks noGrp="1"/>
          </p:cNvSpPr>
          <p:nvPr>
            <p:ph type="title"/>
          </p:nvPr>
        </p:nvSpPr>
        <p:spPr>
          <a:xfrm>
            <a:off x="838200" y="365126"/>
            <a:ext cx="10515600" cy="1161834"/>
          </a:xfrm>
        </p:spPr>
        <p:txBody>
          <a:bodyPr>
            <a:normAutofit/>
          </a:bodyPr>
          <a:lstStyle/>
          <a:p>
            <a:pPr marL="457200" indent="-457200">
              <a:buFont typeface="+mj-lt"/>
              <a:buAutoNum type="arabicPeriod"/>
            </a:pPr>
            <a:r>
              <a:rPr lang="en-IN" sz="3600" b="1" dirty="0">
                <a:latin typeface="Times New Roman" panose="02020603050405020304" pitchFamily="18" charset="0"/>
                <a:cs typeface="Times New Roman" panose="02020603050405020304" pitchFamily="18" charset="0"/>
              </a:rPr>
              <a:t>Company Name and Profile.</a:t>
            </a:r>
          </a:p>
        </p:txBody>
      </p:sp>
      <p:sp>
        <p:nvSpPr>
          <p:cNvPr id="3" name="Content Placeholder 2">
            <a:extLst>
              <a:ext uri="{FF2B5EF4-FFF2-40B4-BE49-F238E27FC236}">
                <a16:creationId xmlns:a16="http://schemas.microsoft.com/office/drawing/2014/main" id="{2FCAEEF0-4335-43C6-748E-CE24FA747E47}"/>
              </a:ext>
            </a:extLst>
          </p:cNvPr>
          <p:cNvSpPr>
            <a:spLocks noGrp="1"/>
          </p:cNvSpPr>
          <p:nvPr>
            <p:ph idx="1"/>
          </p:nvPr>
        </p:nvSpPr>
        <p:spPr/>
        <p:txBody>
          <a:bodyPr>
            <a:noAutofit/>
          </a:bodyPr>
          <a:lstStyle/>
          <a:p>
            <a:pPr marL="571500" indent="-3429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At Probus our focus is on making transformation possible with ease for all our customers. With our domain knowledge, agile digital methodology, and continuous innovation, we aim to deliver unparallel customer satisfaction.</a:t>
            </a:r>
          </a:p>
          <a:p>
            <a:pPr indent="0" algn="just">
              <a:lnSpc>
                <a:spcPct val="150000"/>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571500" indent="-3429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We have successfully translated client ideas into intuitive projects.</a:t>
            </a:r>
          </a:p>
          <a:p>
            <a:pPr indent="0" algn="just">
              <a:lnSpc>
                <a:spcPct val="150000"/>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571500" indent="-34290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Established in 2010 and headquartered in Pune, Probus has made a name for itself through focused working strategies, innovative and sustainable solutions, and reliable partnerships.</a:t>
            </a:r>
          </a:p>
          <a:p>
            <a:pPr marL="571500" indent="-342900" algn="just">
              <a:lnSpc>
                <a:spcPct val="150000"/>
              </a:lnSpc>
              <a:spcBef>
                <a:spcPts val="0"/>
              </a:spcBef>
            </a:pP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E0479D4-2EB9-3D27-3928-DDD61584E04F}"/>
              </a:ext>
            </a:extLst>
          </p:cNvPr>
          <p:cNvPicPr>
            <a:picLocks noChangeAspect="1"/>
          </p:cNvPicPr>
          <p:nvPr/>
        </p:nvPicPr>
        <p:blipFill>
          <a:blip r:embed="rId2"/>
          <a:stretch>
            <a:fillRect/>
          </a:stretch>
        </p:blipFill>
        <p:spPr>
          <a:xfrm>
            <a:off x="7834821" y="365126"/>
            <a:ext cx="2647950" cy="885825"/>
          </a:xfrm>
          <a:prstGeom prst="rect">
            <a:avLst/>
          </a:prstGeom>
        </p:spPr>
      </p:pic>
    </p:spTree>
    <p:extLst>
      <p:ext uri="{BB962C8B-B14F-4D97-AF65-F5344CB8AC3E}">
        <p14:creationId xmlns:p14="http://schemas.microsoft.com/office/powerpoint/2010/main" val="116191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9A26-12E8-5410-A838-E6F6B4978950}"/>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2. Objective of Training.</a:t>
            </a:r>
          </a:p>
        </p:txBody>
      </p:sp>
      <p:sp>
        <p:nvSpPr>
          <p:cNvPr id="3" name="Content Placeholder 2">
            <a:extLst>
              <a:ext uri="{FF2B5EF4-FFF2-40B4-BE49-F238E27FC236}">
                <a16:creationId xmlns:a16="http://schemas.microsoft.com/office/drawing/2014/main" id="{45CC7546-0252-D2BD-35D2-2490319A8CB4}"/>
              </a:ext>
            </a:extLst>
          </p:cNvPr>
          <p:cNvSpPr>
            <a:spLocks noGrp="1"/>
          </p:cNvSpPr>
          <p:nvPr>
            <p:ph idx="1"/>
          </p:nvPr>
        </p:nvSpPr>
        <p:spPr>
          <a:xfrm>
            <a:off x="838200" y="1526959"/>
            <a:ext cx="10143478" cy="4891596"/>
          </a:xfrm>
        </p:spPr>
        <p:txBody>
          <a:bodyPr>
            <a:noAutofit/>
          </a:bodyPr>
          <a:lstStyle/>
          <a:p>
            <a:r>
              <a:rPr lang="en-US" sz="1800" dirty="0">
                <a:latin typeface="Times New Roman" panose="02020603050405020304" pitchFamily="18" charset="0"/>
                <a:cs typeface="Times New Roman" panose="02020603050405020304" pitchFamily="18" charset="0"/>
              </a:rPr>
              <a:t>Internships are generally thought of to be reserved for college students looking to gain experience in a particular field. However, a wide array of people can benefit from Training Internships in order to receive real world experience and develop their skills.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 objective for this position should emphasize the skills you already possess in the area and your interest in learning more.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objective of the front-end development is to </a:t>
            </a:r>
            <a:r>
              <a:rPr lang="en-US" sz="1800" b="0" i="0" dirty="0">
                <a:solidFill>
                  <a:srgbClr val="040C28"/>
                </a:solidFill>
                <a:effectLst/>
                <a:latin typeface="Times New Roman" panose="02020603050405020304" pitchFamily="18" charset="0"/>
                <a:cs typeface="Times New Roman" panose="02020603050405020304" pitchFamily="18" charset="0"/>
              </a:rPr>
              <a:t>ensure that website visitors can easily interact with the page</a:t>
            </a:r>
            <a:r>
              <a:rPr lang="en-US" sz="1800" b="0" i="0" dirty="0">
                <a:solidFill>
                  <a:srgbClr val="474747"/>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a:t>
            </a:r>
            <a:r>
              <a:rPr lang="en-US" sz="1800" b="0" i="0" dirty="0">
                <a:solidFill>
                  <a:srgbClr val="040C28"/>
                </a:solidFill>
                <a:effectLst/>
                <a:latin typeface="Times New Roman" panose="02020603050405020304" pitchFamily="18" charset="0"/>
                <a:cs typeface="Times New Roman" panose="02020603050405020304" pitchFamily="18" charset="0"/>
              </a:rPr>
              <a:t>creates websites and applications using web languages such as HTML, CSS, and JavaScript that allow users to access and interact with the site or app</a:t>
            </a:r>
            <a:r>
              <a:rPr lang="en-US" sz="1800" b="0" i="0" dirty="0">
                <a:solidFill>
                  <a:srgbClr val="474747"/>
                </a:solidFill>
                <a:effectLst/>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When you are applying for a Training Internship, make sure to highlight any special skills or talents that can make you stand apart from the rest of the applicants so that you have an improved chance of landing the position.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82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3065-0F57-3AA3-6465-1A539D6A3CD9}"/>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3.Details of the project worked on. </a:t>
            </a:r>
          </a:p>
        </p:txBody>
      </p:sp>
      <p:sp>
        <p:nvSpPr>
          <p:cNvPr id="3" name="Content Placeholder 2">
            <a:extLst>
              <a:ext uri="{FF2B5EF4-FFF2-40B4-BE49-F238E27FC236}">
                <a16:creationId xmlns:a16="http://schemas.microsoft.com/office/drawing/2014/main" id="{6952AA67-A5B7-1B0D-3F9C-BF10FD1F7C9B}"/>
              </a:ext>
            </a:extLst>
          </p:cNvPr>
          <p:cNvSpPr>
            <a:spLocks noGrp="1"/>
          </p:cNvSpPr>
          <p:nvPr>
            <p:ph idx="1"/>
          </p:nvPr>
        </p:nvSpPr>
        <p:spPr>
          <a:xfrm>
            <a:off x="838200" y="1491449"/>
            <a:ext cx="10515600" cy="4685514"/>
          </a:xfrm>
        </p:spPr>
        <p:txBody>
          <a:bodyPr>
            <a:noAutofit/>
          </a:bodyPr>
          <a:lstStyle/>
          <a:p>
            <a:r>
              <a:rPr lang="en-US" sz="2000" dirty="0">
                <a:latin typeface="Times New Roman" panose="02020603050405020304" pitchFamily="18" charset="0"/>
                <a:cs typeface="Times New Roman" panose="02020603050405020304" pitchFamily="18" charset="0"/>
              </a:rPr>
              <a:t>Project name is Design and Implementation of Invoice management system. </a:t>
            </a:r>
          </a:p>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"Invoice Management System has been developed to override the problems prevailing in the practicing manual system. </a:t>
            </a:r>
          </a:p>
          <a:p>
            <a:pPr>
              <a:lnSpc>
                <a:spcPct val="150000"/>
              </a:lnSpc>
            </a:pPr>
            <a:r>
              <a:rPr lang="en-US" sz="2000" dirty="0"/>
              <a:t>Paperless: To make existing system paperless and save lots of bunching logs of files on the shelf which makes the later on access of the record not at all easy task and overhead to peoples. </a:t>
            </a:r>
          </a:p>
          <a:p>
            <a:pPr>
              <a:lnSpc>
                <a:spcPct val="150000"/>
              </a:lnSpc>
            </a:pPr>
            <a:r>
              <a:rPr lang="en-US" sz="2000" dirty="0"/>
              <a:t>Automatic: Making the existing system fully automatic which will save lots of human resources work. The main objective of the Project on Invoice Management System is to manage the details of Invoice, Clients, Payments, Product, Business. It manages all the information about Invoice, Sales, Business, Invoice.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70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A356-99CE-819A-4BE9-6A33CC12B646}"/>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4.Activities Done.</a:t>
            </a:r>
          </a:p>
        </p:txBody>
      </p:sp>
      <p:sp>
        <p:nvSpPr>
          <p:cNvPr id="3" name="Content Placeholder 2">
            <a:extLst>
              <a:ext uri="{FF2B5EF4-FFF2-40B4-BE49-F238E27FC236}">
                <a16:creationId xmlns:a16="http://schemas.microsoft.com/office/drawing/2014/main" id="{F0079368-E024-EF66-0A7F-A29D00173A9A}"/>
              </a:ext>
            </a:extLst>
          </p:cNvPr>
          <p:cNvSpPr>
            <a:spLocks noGrp="1"/>
          </p:cNvSpPr>
          <p:nvPr>
            <p:ph idx="1"/>
          </p:nvPr>
        </p:nvSpPr>
        <p:spPr>
          <a:xfrm>
            <a:off x="838200" y="1429305"/>
            <a:ext cx="10515600" cy="4747658"/>
          </a:xfrm>
        </p:spPr>
        <p:txBody>
          <a:bodyPr>
            <a:normAutofit/>
          </a:bodyPr>
          <a:lstStyle/>
          <a:p>
            <a:pPr>
              <a:lnSpc>
                <a:spcPct val="150000"/>
              </a:lnSpc>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This software is supported to eliminate and, in some cases, reduce the hardships faced by this existing system.</a:t>
            </a:r>
          </a:p>
          <a:p>
            <a:pPr marL="228600" marR="0" lvl="0" indent="-228600" algn="l" defTabSz="914400" rtl="0" eaLnBrk="1" fontAlgn="auto" latinLnBrk="0" hangingPunct="1">
              <a:lnSpc>
                <a:spcPct val="150000"/>
              </a:lnSpc>
              <a:spcBef>
                <a:spcPts val="1000"/>
              </a:spcBef>
              <a:spcAft>
                <a:spcPts val="0"/>
              </a:spcAft>
              <a:buClrTx/>
              <a:buSzTx/>
              <a:buFont typeface="Arial"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Moreover, this system is designed for the need of the company to carry out operations in a smooth and effective manner.</a:t>
            </a:r>
          </a:p>
          <a:p>
            <a:pPr marL="0" marR="0" lvl="0" indent="0" algn="l" defTabSz="914400" rtl="0" eaLnBrk="1" fontAlgn="auto" latinLnBrk="0" hangingPunct="1">
              <a:lnSpc>
                <a:spcPct val="150000"/>
              </a:lnSpc>
              <a:spcBef>
                <a:spcPts val="100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indent="0">
              <a:buNone/>
            </a:pPr>
            <a:r>
              <a:rPr lang="en-IN" sz="2000" dirty="0"/>
              <a:t> Activities:- </a:t>
            </a:r>
          </a:p>
          <a:p>
            <a:r>
              <a:rPr lang="en-US" sz="2000" dirty="0"/>
              <a:t>Designing of Headphone page, Registration page using HTML, CSS, Bootstrapping</a:t>
            </a:r>
            <a:r>
              <a:rPr lang="en-IN" sz="2000" dirty="0"/>
              <a:t>.</a:t>
            </a:r>
          </a:p>
          <a:p>
            <a:r>
              <a:rPr lang="en-US" sz="2000" dirty="0"/>
              <a:t>Designing of Education page, invoice page using HTML, CSS, Bootstrapping.</a:t>
            </a:r>
          </a:p>
          <a:p>
            <a:r>
              <a:rPr lang="en-US" sz="2000" dirty="0"/>
              <a:t>Role :- Front-end Development/Intern.</a:t>
            </a:r>
            <a:endParaRPr lang="en-IN" sz="2000" dirty="0"/>
          </a:p>
        </p:txBody>
      </p:sp>
    </p:spTree>
    <p:extLst>
      <p:ext uri="{BB962C8B-B14F-4D97-AF65-F5344CB8AC3E}">
        <p14:creationId xmlns:p14="http://schemas.microsoft.com/office/powerpoint/2010/main" val="100571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24BA-8A37-13E5-2366-5120FA52503B}"/>
              </a:ext>
            </a:extLst>
          </p:cNvPr>
          <p:cNvSpPr>
            <a:spLocks noGrp="1"/>
          </p:cNvSpPr>
          <p:nvPr>
            <p:ph type="title"/>
          </p:nvPr>
        </p:nvSpPr>
        <p:spPr>
          <a:xfrm>
            <a:off x="838200" y="2247191"/>
            <a:ext cx="10515600" cy="1325563"/>
          </a:xfrm>
        </p:spPr>
        <p:txBody>
          <a:bodyPr>
            <a:noAutofit/>
          </a:bodyPr>
          <a:lstStyle/>
          <a:p>
            <a:pPr algn="ctr"/>
            <a:r>
              <a:rPr lang="en-US" sz="9600" b="1" dirty="0">
                <a:solidFill>
                  <a:srgbClr val="0070C0"/>
                </a:solidFill>
              </a:rPr>
              <a:t>THANK</a:t>
            </a:r>
            <a:r>
              <a:rPr lang="en-US" sz="9600" b="1" dirty="0">
                <a:solidFill>
                  <a:schemeClr val="accent2"/>
                </a:solidFill>
              </a:rPr>
              <a:t> </a:t>
            </a:r>
            <a:r>
              <a:rPr lang="en-US" sz="9600" b="1" dirty="0">
                <a:solidFill>
                  <a:srgbClr val="0070C0"/>
                </a:solidFill>
              </a:rPr>
              <a:t>YOU!</a:t>
            </a:r>
            <a:endParaRPr lang="en-IN" sz="9600" dirty="0">
              <a:solidFill>
                <a:srgbClr val="0070C0"/>
              </a:solidFill>
            </a:endParaRPr>
          </a:p>
        </p:txBody>
      </p:sp>
    </p:spTree>
    <p:extLst>
      <p:ext uri="{BB962C8B-B14F-4D97-AF65-F5344CB8AC3E}">
        <p14:creationId xmlns:p14="http://schemas.microsoft.com/office/powerpoint/2010/main" val="865342846"/>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518</TotalTime>
  <Words>550</Words>
  <Application>Microsoft Office PowerPoint</Application>
  <PresentationFormat>Widescreen</PresentationFormat>
  <Paragraphs>46</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Office Theme</vt:lpstr>
      <vt:lpstr>MSPhotoEd.3</vt:lpstr>
      <vt:lpstr>PowerPoint Presentation</vt:lpstr>
      <vt:lpstr>Contents</vt:lpstr>
      <vt:lpstr>Company Name and Profile.</vt:lpstr>
      <vt:lpstr>2. Objective of Training.</vt:lpstr>
      <vt:lpstr>3.Details of the project worked on. </vt:lpstr>
      <vt:lpstr>4.Activities Done.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AUTADE2126BCSE21</dc:creator>
  <cp:lastModifiedBy>Varad Deshpande</cp:lastModifiedBy>
  <cp:revision>17</cp:revision>
  <dcterms:created xsi:type="dcterms:W3CDTF">2022-07-13T11:43:25Z</dcterms:created>
  <dcterms:modified xsi:type="dcterms:W3CDTF">2024-03-22T07:47:35Z</dcterms:modified>
</cp:coreProperties>
</file>