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92C1D7-2D9B-4645-915F-6A761164828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C9282C0-472B-486D-9CC1-C808B56F4853}">
      <dgm:prSet/>
      <dgm:spPr/>
      <dgm:t>
        <a:bodyPr/>
        <a:lstStyle/>
        <a:p>
          <a:r>
            <a:rPr lang="en-US"/>
            <a:t>Login and Signup Activity.</a:t>
          </a:r>
        </a:p>
      </dgm:t>
    </dgm:pt>
    <dgm:pt modelId="{994E4C83-0027-466C-826D-19762F87B225}" type="parTrans" cxnId="{4D863EA8-6193-4EA8-93E1-695302BEBA82}">
      <dgm:prSet/>
      <dgm:spPr/>
      <dgm:t>
        <a:bodyPr/>
        <a:lstStyle/>
        <a:p>
          <a:endParaRPr lang="en-US"/>
        </a:p>
      </dgm:t>
    </dgm:pt>
    <dgm:pt modelId="{0145FDC7-29C5-4797-9C23-57D29C33B4CF}" type="sibTrans" cxnId="{4D863EA8-6193-4EA8-93E1-695302BEBA8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9F271D7-91A3-4C5B-AA48-3A684BA518E1}">
      <dgm:prSet/>
      <dgm:spPr/>
      <dgm:t>
        <a:bodyPr/>
        <a:lstStyle/>
        <a:p>
          <a:r>
            <a:rPr lang="en-US"/>
            <a:t>Inbox Activity -  Loading and Parsing Messages.</a:t>
          </a:r>
        </a:p>
      </dgm:t>
    </dgm:pt>
    <dgm:pt modelId="{6A73EAC5-55B0-434B-8F46-F6B8A19A55E7}" type="parTrans" cxnId="{61E574A4-AA56-4AB8-8D0F-260091744495}">
      <dgm:prSet/>
      <dgm:spPr/>
      <dgm:t>
        <a:bodyPr/>
        <a:lstStyle/>
        <a:p>
          <a:endParaRPr lang="en-US"/>
        </a:p>
      </dgm:t>
    </dgm:pt>
    <dgm:pt modelId="{A1ABA85C-CE8B-4D39-A3B0-7C2E2C9DE0A0}" type="sibTrans" cxnId="{61E574A4-AA56-4AB8-8D0F-26009174449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FF1C5AE-DCD7-4234-B082-C4E6855FBCAC}">
      <dgm:prSet/>
      <dgm:spPr/>
      <dgm:t>
        <a:bodyPr/>
        <a:lstStyle/>
        <a:p>
          <a:r>
            <a:rPr lang="en-US"/>
            <a:t>Read Message Activity.</a:t>
          </a:r>
        </a:p>
      </dgm:t>
    </dgm:pt>
    <dgm:pt modelId="{E1AF995E-779D-4E4A-86BE-BDC5CBA4AE5B}" type="parTrans" cxnId="{408DCDCF-4065-43DF-AA9C-3AD4E66F85D9}">
      <dgm:prSet/>
      <dgm:spPr/>
      <dgm:t>
        <a:bodyPr/>
        <a:lstStyle/>
        <a:p>
          <a:endParaRPr lang="en-US"/>
        </a:p>
      </dgm:t>
    </dgm:pt>
    <dgm:pt modelId="{25F2296A-F194-463C-8529-DC44EDC42D54}" type="sibTrans" cxnId="{408DCDCF-4065-43DF-AA9C-3AD4E66F85D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322D1BF-723F-4F53-8AD5-396B687DF5A4}">
      <dgm:prSet/>
      <dgm:spPr/>
      <dgm:t>
        <a:bodyPr/>
        <a:lstStyle/>
        <a:p>
          <a:r>
            <a:rPr lang="en-US"/>
            <a:t>Compose Message Activity.</a:t>
          </a:r>
        </a:p>
      </dgm:t>
    </dgm:pt>
    <dgm:pt modelId="{292C0C5D-1DDA-43AF-88B9-7345C2E74614}" type="parTrans" cxnId="{90AF4088-D6B5-4F87-B1F3-D46B540836CD}">
      <dgm:prSet/>
      <dgm:spPr/>
      <dgm:t>
        <a:bodyPr/>
        <a:lstStyle/>
        <a:p>
          <a:endParaRPr lang="en-US"/>
        </a:p>
      </dgm:t>
    </dgm:pt>
    <dgm:pt modelId="{70066BB1-9863-4653-A386-C138FA881535}" type="sibTrans" cxnId="{90AF4088-D6B5-4F87-B1F3-D46B540836C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73305D4-9509-4659-BD65-E269601A146E}">
      <dgm:prSet/>
      <dgm:spPr/>
      <dgm:t>
        <a:bodyPr/>
        <a:lstStyle/>
        <a:p>
          <a:r>
            <a:rPr lang="en-US"/>
            <a:t>Hosted on Amazon EC2</a:t>
          </a:r>
        </a:p>
      </dgm:t>
    </dgm:pt>
    <dgm:pt modelId="{4383BD53-218F-4309-A545-0209B8B27320}" type="parTrans" cxnId="{C289C96B-F5A0-4DCB-8192-B4BF23A31160}">
      <dgm:prSet/>
      <dgm:spPr/>
      <dgm:t>
        <a:bodyPr/>
        <a:lstStyle/>
        <a:p>
          <a:endParaRPr lang="en-US"/>
        </a:p>
      </dgm:t>
    </dgm:pt>
    <dgm:pt modelId="{60D6541E-F4E0-4D6D-A0D1-209D9361C15C}" type="sibTrans" cxnId="{C289C96B-F5A0-4DCB-8192-B4BF23A31160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8A962B2D-CC33-4471-A3ED-D1C654423708}" type="pres">
      <dgm:prSet presAssocID="{B192C1D7-2D9B-4645-915F-6A761164828F}" presName="Name0" presStyleCnt="0">
        <dgm:presLayoutVars>
          <dgm:animLvl val="lvl"/>
          <dgm:resizeHandles val="exact"/>
        </dgm:presLayoutVars>
      </dgm:prSet>
      <dgm:spPr/>
    </dgm:pt>
    <dgm:pt modelId="{CEA9DE03-3023-4956-A7F8-814664136B1A}" type="pres">
      <dgm:prSet presAssocID="{DC9282C0-472B-486D-9CC1-C808B56F4853}" presName="compositeNode" presStyleCnt="0">
        <dgm:presLayoutVars>
          <dgm:bulletEnabled val="1"/>
        </dgm:presLayoutVars>
      </dgm:prSet>
      <dgm:spPr/>
    </dgm:pt>
    <dgm:pt modelId="{52F06BB9-AEA0-4FB1-B2C3-7894B1442628}" type="pres">
      <dgm:prSet presAssocID="{DC9282C0-472B-486D-9CC1-C808B56F4853}" presName="bgRect" presStyleLbl="bgAccFollowNode1" presStyleIdx="0" presStyleCnt="5"/>
      <dgm:spPr/>
    </dgm:pt>
    <dgm:pt modelId="{81CF503F-D6C5-447F-8E86-3DBCFA3D22DE}" type="pres">
      <dgm:prSet presAssocID="{0145FDC7-29C5-4797-9C23-57D29C33B4CF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B8FBD323-E86E-441D-B617-DD0A024D0DE7}" type="pres">
      <dgm:prSet presAssocID="{DC9282C0-472B-486D-9CC1-C808B56F4853}" presName="bottomLine" presStyleLbl="alignNode1" presStyleIdx="1" presStyleCnt="10">
        <dgm:presLayoutVars/>
      </dgm:prSet>
      <dgm:spPr/>
    </dgm:pt>
    <dgm:pt modelId="{F4B24FBE-9603-4769-8D60-78C9287B28CA}" type="pres">
      <dgm:prSet presAssocID="{DC9282C0-472B-486D-9CC1-C808B56F4853}" presName="nodeText" presStyleLbl="bgAccFollowNode1" presStyleIdx="0" presStyleCnt="5">
        <dgm:presLayoutVars>
          <dgm:bulletEnabled val="1"/>
        </dgm:presLayoutVars>
      </dgm:prSet>
      <dgm:spPr/>
    </dgm:pt>
    <dgm:pt modelId="{A5C58684-339B-430B-90EF-D935F90E0963}" type="pres">
      <dgm:prSet presAssocID="{0145FDC7-29C5-4797-9C23-57D29C33B4CF}" presName="sibTrans" presStyleCnt="0"/>
      <dgm:spPr/>
    </dgm:pt>
    <dgm:pt modelId="{217C1573-DECA-4685-B859-BF223D768F9C}" type="pres">
      <dgm:prSet presAssocID="{09F271D7-91A3-4C5B-AA48-3A684BA518E1}" presName="compositeNode" presStyleCnt="0">
        <dgm:presLayoutVars>
          <dgm:bulletEnabled val="1"/>
        </dgm:presLayoutVars>
      </dgm:prSet>
      <dgm:spPr/>
    </dgm:pt>
    <dgm:pt modelId="{D3FB9A2C-055F-4553-8420-4C4F8EF0C8D2}" type="pres">
      <dgm:prSet presAssocID="{09F271D7-91A3-4C5B-AA48-3A684BA518E1}" presName="bgRect" presStyleLbl="bgAccFollowNode1" presStyleIdx="1" presStyleCnt="5"/>
      <dgm:spPr/>
    </dgm:pt>
    <dgm:pt modelId="{5F3D0380-F766-4A8A-842F-09EE91EEB520}" type="pres">
      <dgm:prSet presAssocID="{A1ABA85C-CE8B-4D39-A3B0-7C2E2C9DE0A0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DB225D09-DFB7-4CBF-BF5E-E22927749999}" type="pres">
      <dgm:prSet presAssocID="{09F271D7-91A3-4C5B-AA48-3A684BA518E1}" presName="bottomLine" presStyleLbl="alignNode1" presStyleIdx="3" presStyleCnt="10">
        <dgm:presLayoutVars/>
      </dgm:prSet>
      <dgm:spPr/>
    </dgm:pt>
    <dgm:pt modelId="{BCB4A164-DF22-417A-99FF-E88670F988F2}" type="pres">
      <dgm:prSet presAssocID="{09F271D7-91A3-4C5B-AA48-3A684BA518E1}" presName="nodeText" presStyleLbl="bgAccFollowNode1" presStyleIdx="1" presStyleCnt="5">
        <dgm:presLayoutVars>
          <dgm:bulletEnabled val="1"/>
        </dgm:presLayoutVars>
      </dgm:prSet>
      <dgm:spPr/>
    </dgm:pt>
    <dgm:pt modelId="{FA60E12F-AFA1-450B-B5D5-CFA14EF7EA27}" type="pres">
      <dgm:prSet presAssocID="{A1ABA85C-CE8B-4D39-A3B0-7C2E2C9DE0A0}" presName="sibTrans" presStyleCnt="0"/>
      <dgm:spPr/>
    </dgm:pt>
    <dgm:pt modelId="{C39F328E-308E-4E53-8B11-ADDC1494FB1B}" type="pres">
      <dgm:prSet presAssocID="{EFF1C5AE-DCD7-4234-B082-C4E6855FBCAC}" presName="compositeNode" presStyleCnt="0">
        <dgm:presLayoutVars>
          <dgm:bulletEnabled val="1"/>
        </dgm:presLayoutVars>
      </dgm:prSet>
      <dgm:spPr/>
    </dgm:pt>
    <dgm:pt modelId="{967ABEDE-5733-4CA7-B020-6F0FA853CD8F}" type="pres">
      <dgm:prSet presAssocID="{EFF1C5AE-DCD7-4234-B082-C4E6855FBCAC}" presName="bgRect" presStyleLbl="bgAccFollowNode1" presStyleIdx="2" presStyleCnt="5"/>
      <dgm:spPr/>
    </dgm:pt>
    <dgm:pt modelId="{D90A3AF0-F18E-42AF-BBFB-DE2A9AA4B09F}" type="pres">
      <dgm:prSet presAssocID="{25F2296A-F194-463C-8529-DC44EDC42D54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FE1306EC-A6D9-410F-A588-0812EF7ECF41}" type="pres">
      <dgm:prSet presAssocID="{EFF1C5AE-DCD7-4234-B082-C4E6855FBCAC}" presName="bottomLine" presStyleLbl="alignNode1" presStyleIdx="5" presStyleCnt="10">
        <dgm:presLayoutVars/>
      </dgm:prSet>
      <dgm:spPr/>
    </dgm:pt>
    <dgm:pt modelId="{4D411EA8-9A10-4A85-BBDA-FBC4E79E8D13}" type="pres">
      <dgm:prSet presAssocID="{EFF1C5AE-DCD7-4234-B082-C4E6855FBCAC}" presName="nodeText" presStyleLbl="bgAccFollowNode1" presStyleIdx="2" presStyleCnt="5">
        <dgm:presLayoutVars>
          <dgm:bulletEnabled val="1"/>
        </dgm:presLayoutVars>
      </dgm:prSet>
      <dgm:spPr/>
    </dgm:pt>
    <dgm:pt modelId="{C86D2EFA-A023-4F06-922E-396BB0074AEB}" type="pres">
      <dgm:prSet presAssocID="{25F2296A-F194-463C-8529-DC44EDC42D54}" presName="sibTrans" presStyleCnt="0"/>
      <dgm:spPr/>
    </dgm:pt>
    <dgm:pt modelId="{03029D5F-3087-4079-A1A6-DD1CD8D90C3D}" type="pres">
      <dgm:prSet presAssocID="{8322D1BF-723F-4F53-8AD5-396B687DF5A4}" presName="compositeNode" presStyleCnt="0">
        <dgm:presLayoutVars>
          <dgm:bulletEnabled val="1"/>
        </dgm:presLayoutVars>
      </dgm:prSet>
      <dgm:spPr/>
    </dgm:pt>
    <dgm:pt modelId="{8812110E-BB0B-44C4-AC18-4CAED6D8F127}" type="pres">
      <dgm:prSet presAssocID="{8322D1BF-723F-4F53-8AD5-396B687DF5A4}" presName="bgRect" presStyleLbl="bgAccFollowNode1" presStyleIdx="3" presStyleCnt="5"/>
      <dgm:spPr/>
    </dgm:pt>
    <dgm:pt modelId="{AFA359BB-8C5D-4083-A9B1-8F06F85696AD}" type="pres">
      <dgm:prSet presAssocID="{70066BB1-9863-4653-A386-C138FA881535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60DA4AC6-C2A6-4F25-A671-A27CA4973C9E}" type="pres">
      <dgm:prSet presAssocID="{8322D1BF-723F-4F53-8AD5-396B687DF5A4}" presName="bottomLine" presStyleLbl="alignNode1" presStyleIdx="7" presStyleCnt="10">
        <dgm:presLayoutVars/>
      </dgm:prSet>
      <dgm:spPr/>
    </dgm:pt>
    <dgm:pt modelId="{A8307A16-2F91-4062-8312-90046B989578}" type="pres">
      <dgm:prSet presAssocID="{8322D1BF-723F-4F53-8AD5-396B687DF5A4}" presName="nodeText" presStyleLbl="bgAccFollowNode1" presStyleIdx="3" presStyleCnt="5">
        <dgm:presLayoutVars>
          <dgm:bulletEnabled val="1"/>
        </dgm:presLayoutVars>
      </dgm:prSet>
      <dgm:spPr/>
    </dgm:pt>
    <dgm:pt modelId="{4B55D7AC-E980-414C-A02E-BE78A81972E0}" type="pres">
      <dgm:prSet presAssocID="{70066BB1-9863-4653-A386-C138FA881535}" presName="sibTrans" presStyleCnt="0"/>
      <dgm:spPr/>
    </dgm:pt>
    <dgm:pt modelId="{73E581AD-9F38-450D-99EA-4311FAAAF918}" type="pres">
      <dgm:prSet presAssocID="{A73305D4-9509-4659-BD65-E269601A146E}" presName="compositeNode" presStyleCnt="0">
        <dgm:presLayoutVars>
          <dgm:bulletEnabled val="1"/>
        </dgm:presLayoutVars>
      </dgm:prSet>
      <dgm:spPr/>
    </dgm:pt>
    <dgm:pt modelId="{62D5DFC6-CCE8-4A13-9390-78E0B3B9BBCE}" type="pres">
      <dgm:prSet presAssocID="{A73305D4-9509-4659-BD65-E269601A146E}" presName="bgRect" presStyleLbl="bgAccFollowNode1" presStyleIdx="4" presStyleCnt="5"/>
      <dgm:spPr/>
    </dgm:pt>
    <dgm:pt modelId="{3B750EA2-1492-48B3-BA86-EDA8FB2AB95B}" type="pres">
      <dgm:prSet presAssocID="{60D6541E-F4E0-4D6D-A0D1-209D9361C15C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D509181A-EE81-4D89-A779-D1C3B104C269}" type="pres">
      <dgm:prSet presAssocID="{A73305D4-9509-4659-BD65-E269601A146E}" presName="bottomLine" presStyleLbl="alignNode1" presStyleIdx="9" presStyleCnt="10">
        <dgm:presLayoutVars/>
      </dgm:prSet>
      <dgm:spPr/>
    </dgm:pt>
    <dgm:pt modelId="{05FF0877-0C81-493D-8E24-357A9566907B}" type="pres">
      <dgm:prSet presAssocID="{A73305D4-9509-4659-BD65-E269601A146E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58BF740F-BC93-44AA-9924-114D52DCD85B}" type="presOf" srcId="{09F271D7-91A3-4C5B-AA48-3A684BA518E1}" destId="{BCB4A164-DF22-417A-99FF-E88670F988F2}" srcOrd="1" destOrd="0" presId="urn:microsoft.com/office/officeart/2016/7/layout/BasicLinearProcessNumbered"/>
    <dgm:cxn modelId="{B6301C15-4CFF-40C9-9AE9-D6B24804F4FB}" type="presOf" srcId="{A73305D4-9509-4659-BD65-E269601A146E}" destId="{62D5DFC6-CCE8-4A13-9390-78E0B3B9BBCE}" srcOrd="0" destOrd="0" presId="urn:microsoft.com/office/officeart/2016/7/layout/BasicLinearProcessNumbered"/>
    <dgm:cxn modelId="{4D9E0619-5B0A-40E8-A9F1-2FDEA47A9E1C}" type="presOf" srcId="{A1ABA85C-CE8B-4D39-A3B0-7C2E2C9DE0A0}" destId="{5F3D0380-F766-4A8A-842F-09EE91EEB520}" srcOrd="0" destOrd="0" presId="urn:microsoft.com/office/officeart/2016/7/layout/BasicLinearProcessNumbered"/>
    <dgm:cxn modelId="{76F4DA2D-B6B2-4CE8-9352-952EF6CB18B0}" type="presOf" srcId="{25F2296A-F194-463C-8529-DC44EDC42D54}" destId="{D90A3AF0-F18E-42AF-BBFB-DE2A9AA4B09F}" srcOrd="0" destOrd="0" presId="urn:microsoft.com/office/officeart/2016/7/layout/BasicLinearProcessNumbered"/>
    <dgm:cxn modelId="{7B2F763D-EE63-4FD3-9E28-ADF6D1380721}" type="presOf" srcId="{EFF1C5AE-DCD7-4234-B082-C4E6855FBCAC}" destId="{4D411EA8-9A10-4A85-BBDA-FBC4E79E8D13}" srcOrd="1" destOrd="0" presId="urn:microsoft.com/office/officeart/2016/7/layout/BasicLinearProcessNumbered"/>
    <dgm:cxn modelId="{C289C96B-F5A0-4DCB-8192-B4BF23A31160}" srcId="{B192C1D7-2D9B-4645-915F-6A761164828F}" destId="{A73305D4-9509-4659-BD65-E269601A146E}" srcOrd="4" destOrd="0" parTransId="{4383BD53-218F-4309-A545-0209B8B27320}" sibTransId="{60D6541E-F4E0-4D6D-A0D1-209D9361C15C}"/>
    <dgm:cxn modelId="{AE6FDA4B-2E9D-4E3C-979F-6671FBAB1A48}" type="presOf" srcId="{09F271D7-91A3-4C5B-AA48-3A684BA518E1}" destId="{D3FB9A2C-055F-4553-8420-4C4F8EF0C8D2}" srcOrd="0" destOrd="0" presId="urn:microsoft.com/office/officeart/2016/7/layout/BasicLinearProcessNumbered"/>
    <dgm:cxn modelId="{FC0DD373-3194-4D13-8D4D-1483D895D518}" type="presOf" srcId="{EFF1C5AE-DCD7-4234-B082-C4E6855FBCAC}" destId="{967ABEDE-5733-4CA7-B020-6F0FA853CD8F}" srcOrd="0" destOrd="0" presId="urn:microsoft.com/office/officeart/2016/7/layout/BasicLinearProcessNumbered"/>
    <dgm:cxn modelId="{FA991681-DF7B-45A1-AABC-6E87EF807981}" type="presOf" srcId="{DC9282C0-472B-486D-9CC1-C808B56F4853}" destId="{52F06BB9-AEA0-4FB1-B2C3-7894B1442628}" srcOrd="0" destOrd="0" presId="urn:microsoft.com/office/officeart/2016/7/layout/BasicLinearProcessNumbered"/>
    <dgm:cxn modelId="{90AF4088-D6B5-4F87-B1F3-D46B540836CD}" srcId="{B192C1D7-2D9B-4645-915F-6A761164828F}" destId="{8322D1BF-723F-4F53-8AD5-396B687DF5A4}" srcOrd="3" destOrd="0" parTransId="{292C0C5D-1DDA-43AF-88B9-7345C2E74614}" sibTransId="{70066BB1-9863-4653-A386-C138FA881535}"/>
    <dgm:cxn modelId="{304CD59C-03F7-46A1-9AAC-7D1D649E4366}" type="presOf" srcId="{70066BB1-9863-4653-A386-C138FA881535}" destId="{AFA359BB-8C5D-4083-A9B1-8F06F85696AD}" srcOrd="0" destOrd="0" presId="urn:microsoft.com/office/officeart/2016/7/layout/BasicLinearProcessNumbered"/>
    <dgm:cxn modelId="{61E574A4-AA56-4AB8-8D0F-260091744495}" srcId="{B192C1D7-2D9B-4645-915F-6A761164828F}" destId="{09F271D7-91A3-4C5B-AA48-3A684BA518E1}" srcOrd="1" destOrd="0" parTransId="{6A73EAC5-55B0-434B-8F46-F6B8A19A55E7}" sibTransId="{A1ABA85C-CE8B-4D39-A3B0-7C2E2C9DE0A0}"/>
    <dgm:cxn modelId="{4D863EA8-6193-4EA8-93E1-695302BEBA82}" srcId="{B192C1D7-2D9B-4645-915F-6A761164828F}" destId="{DC9282C0-472B-486D-9CC1-C808B56F4853}" srcOrd="0" destOrd="0" parTransId="{994E4C83-0027-466C-826D-19762F87B225}" sibTransId="{0145FDC7-29C5-4797-9C23-57D29C33B4CF}"/>
    <dgm:cxn modelId="{0F4FEAA9-E682-4EC8-83C6-FD40F2B43D5D}" type="presOf" srcId="{8322D1BF-723F-4F53-8AD5-396B687DF5A4}" destId="{A8307A16-2F91-4062-8312-90046B989578}" srcOrd="1" destOrd="0" presId="urn:microsoft.com/office/officeart/2016/7/layout/BasicLinearProcessNumbered"/>
    <dgm:cxn modelId="{F1516CB1-841D-44BB-8B15-35D610494340}" type="presOf" srcId="{DC9282C0-472B-486D-9CC1-C808B56F4853}" destId="{F4B24FBE-9603-4769-8D60-78C9287B28CA}" srcOrd="1" destOrd="0" presId="urn:microsoft.com/office/officeart/2016/7/layout/BasicLinearProcessNumbered"/>
    <dgm:cxn modelId="{D10078BE-C511-432D-B326-C28BF7E927B0}" type="presOf" srcId="{8322D1BF-723F-4F53-8AD5-396B687DF5A4}" destId="{8812110E-BB0B-44C4-AC18-4CAED6D8F127}" srcOrd="0" destOrd="0" presId="urn:microsoft.com/office/officeart/2016/7/layout/BasicLinearProcessNumbered"/>
    <dgm:cxn modelId="{7B6F7AC0-87E6-478C-9B3E-EBFE9682F0C2}" type="presOf" srcId="{B192C1D7-2D9B-4645-915F-6A761164828F}" destId="{8A962B2D-CC33-4471-A3ED-D1C654423708}" srcOrd="0" destOrd="0" presId="urn:microsoft.com/office/officeart/2016/7/layout/BasicLinearProcessNumbered"/>
    <dgm:cxn modelId="{408DCDCF-4065-43DF-AA9C-3AD4E66F85D9}" srcId="{B192C1D7-2D9B-4645-915F-6A761164828F}" destId="{EFF1C5AE-DCD7-4234-B082-C4E6855FBCAC}" srcOrd="2" destOrd="0" parTransId="{E1AF995E-779D-4E4A-86BE-BDC5CBA4AE5B}" sibTransId="{25F2296A-F194-463C-8529-DC44EDC42D54}"/>
    <dgm:cxn modelId="{C8EDA1D8-10A3-4535-B778-7C738301FBD5}" type="presOf" srcId="{0145FDC7-29C5-4797-9C23-57D29C33B4CF}" destId="{81CF503F-D6C5-447F-8E86-3DBCFA3D22DE}" srcOrd="0" destOrd="0" presId="urn:microsoft.com/office/officeart/2016/7/layout/BasicLinearProcessNumbered"/>
    <dgm:cxn modelId="{33DF20E5-9C9C-4CE7-A651-94C64B5D9807}" type="presOf" srcId="{A73305D4-9509-4659-BD65-E269601A146E}" destId="{05FF0877-0C81-493D-8E24-357A9566907B}" srcOrd="1" destOrd="0" presId="urn:microsoft.com/office/officeart/2016/7/layout/BasicLinearProcessNumbered"/>
    <dgm:cxn modelId="{A59ADEF1-164B-405F-A54D-C8062B84FDBF}" type="presOf" srcId="{60D6541E-F4E0-4D6D-A0D1-209D9361C15C}" destId="{3B750EA2-1492-48B3-BA86-EDA8FB2AB95B}" srcOrd="0" destOrd="0" presId="urn:microsoft.com/office/officeart/2016/7/layout/BasicLinearProcessNumbered"/>
    <dgm:cxn modelId="{7FBF725E-06E5-439C-8D0A-085C91E9283F}" type="presParOf" srcId="{8A962B2D-CC33-4471-A3ED-D1C654423708}" destId="{CEA9DE03-3023-4956-A7F8-814664136B1A}" srcOrd="0" destOrd="0" presId="urn:microsoft.com/office/officeart/2016/7/layout/BasicLinearProcessNumbered"/>
    <dgm:cxn modelId="{6BD244A2-7105-4216-89BE-A117BC5F6DEA}" type="presParOf" srcId="{CEA9DE03-3023-4956-A7F8-814664136B1A}" destId="{52F06BB9-AEA0-4FB1-B2C3-7894B1442628}" srcOrd="0" destOrd="0" presId="urn:microsoft.com/office/officeart/2016/7/layout/BasicLinearProcessNumbered"/>
    <dgm:cxn modelId="{064BBA4E-DB1D-4CD5-A80C-94726A9E194E}" type="presParOf" srcId="{CEA9DE03-3023-4956-A7F8-814664136B1A}" destId="{81CF503F-D6C5-447F-8E86-3DBCFA3D22DE}" srcOrd="1" destOrd="0" presId="urn:microsoft.com/office/officeart/2016/7/layout/BasicLinearProcessNumbered"/>
    <dgm:cxn modelId="{B02FBDC6-3863-4914-B7DF-D5A94DCCB6BB}" type="presParOf" srcId="{CEA9DE03-3023-4956-A7F8-814664136B1A}" destId="{B8FBD323-E86E-441D-B617-DD0A024D0DE7}" srcOrd="2" destOrd="0" presId="urn:microsoft.com/office/officeart/2016/7/layout/BasicLinearProcessNumbered"/>
    <dgm:cxn modelId="{FAE39741-10B0-46D5-BB73-E042A98CA8F9}" type="presParOf" srcId="{CEA9DE03-3023-4956-A7F8-814664136B1A}" destId="{F4B24FBE-9603-4769-8D60-78C9287B28CA}" srcOrd="3" destOrd="0" presId="urn:microsoft.com/office/officeart/2016/7/layout/BasicLinearProcessNumbered"/>
    <dgm:cxn modelId="{E4646E67-5FF7-4DA1-A34F-25623F9F13CB}" type="presParOf" srcId="{8A962B2D-CC33-4471-A3ED-D1C654423708}" destId="{A5C58684-339B-430B-90EF-D935F90E0963}" srcOrd="1" destOrd="0" presId="urn:microsoft.com/office/officeart/2016/7/layout/BasicLinearProcessNumbered"/>
    <dgm:cxn modelId="{7D57F25A-F564-4834-9754-A21651842599}" type="presParOf" srcId="{8A962B2D-CC33-4471-A3ED-D1C654423708}" destId="{217C1573-DECA-4685-B859-BF223D768F9C}" srcOrd="2" destOrd="0" presId="urn:microsoft.com/office/officeart/2016/7/layout/BasicLinearProcessNumbered"/>
    <dgm:cxn modelId="{97FB1513-EFBB-42DE-BB8F-E8F78D7762A3}" type="presParOf" srcId="{217C1573-DECA-4685-B859-BF223D768F9C}" destId="{D3FB9A2C-055F-4553-8420-4C4F8EF0C8D2}" srcOrd="0" destOrd="0" presId="urn:microsoft.com/office/officeart/2016/7/layout/BasicLinearProcessNumbered"/>
    <dgm:cxn modelId="{3F7ADCB5-B526-463A-886E-3AE599B565FB}" type="presParOf" srcId="{217C1573-DECA-4685-B859-BF223D768F9C}" destId="{5F3D0380-F766-4A8A-842F-09EE91EEB520}" srcOrd="1" destOrd="0" presId="urn:microsoft.com/office/officeart/2016/7/layout/BasicLinearProcessNumbered"/>
    <dgm:cxn modelId="{2054F721-180B-4DBD-BBB0-5375D1FAEFC9}" type="presParOf" srcId="{217C1573-DECA-4685-B859-BF223D768F9C}" destId="{DB225D09-DFB7-4CBF-BF5E-E22927749999}" srcOrd="2" destOrd="0" presId="urn:microsoft.com/office/officeart/2016/7/layout/BasicLinearProcessNumbered"/>
    <dgm:cxn modelId="{558E8316-F047-4F20-8790-A1D67B211DA2}" type="presParOf" srcId="{217C1573-DECA-4685-B859-BF223D768F9C}" destId="{BCB4A164-DF22-417A-99FF-E88670F988F2}" srcOrd="3" destOrd="0" presId="urn:microsoft.com/office/officeart/2016/7/layout/BasicLinearProcessNumbered"/>
    <dgm:cxn modelId="{C300E6EC-2ED9-4EA7-9034-856316A9C046}" type="presParOf" srcId="{8A962B2D-CC33-4471-A3ED-D1C654423708}" destId="{FA60E12F-AFA1-450B-B5D5-CFA14EF7EA27}" srcOrd="3" destOrd="0" presId="urn:microsoft.com/office/officeart/2016/7/layout/BasicLinearProcessNumbered"/>
    <dgm:cxn modelId="{A7348B44-9166-43C1-B83F-F70800FB2F58}" type="presParOf" srcId="{8A962B2D-CC33-4471-A3ED-D1C654423708}" destId="{C39F328E-308E-4E53-8B11-ADDC1494FB1B}" srcOrd="4" destOrd="0" presId="urn:microsoft.com/office/officeart/2016/7/layout/BasicLinearProcessNumbered"/>
    <dgm:cxn modelId="{A2066E50-9E88-419D-AD6E-04C93E897DDE}" type="presParOf" srcId="{C39F328E-308E-4E53-8B11-ADDC1494FB1B}" destId="{967ABEDE-5733-4CA7-B020-6F0FA853CD8F}" srcOrd="0" destOrd="0" presId="urn:microsoft.com/office/officeart/2016/7/layout/BasicLinearProcessNumbered"/>
    <dgm:cxn modelId="{208ED5C9-BD77-4555-A758-4556DF4C7BA0}" type="presParOf" srcId="{C39F328E-308E-4E53-8B11-ADDC1494FB1B}" destId="{D90A3AF0-F18E-42AF-BBFB-DE2A9AA4B09F}" srcOrd="1" destOrd="0" presId="urn:microsoft.com/office/officeart/2016/7/layout/BasicLinearProcessNumbered"/>
    <dgm:cxn modelId="{3972D9EE-B255-47C0-9070-27CEF7A6F75F}" type="presParOf" srcId="{C39F328E-308E-4E53-8B11-ADDC1494FB1B}" destId="{FE1306EC-A6D9-410F-A588-0812EF7ECF41}" srcOrd="2" destOrd="0" presId="urn:microsoft.com/office/officeart/2016/7/layout/BasicLinearProcessNumbered"/>
    <dgm:cxn modelId="{8F739331-3C29-4069-8334-F9770D2D0447}" type="presParOf" srcId="{C39F328E-308E-4E53-8B11-ADDC1494FB1B}" destId="{4D411EA8-9A10-4A85-BBDA-FBC4E79E8D13}" srcOrd="3" destOrd="0" presId="urn:microsoft.com/office/officeart/2016/7/layout/BasicLinearProcessNumbered"/>
    <dgm:cxn modelId="{7AB41461-817D-4BC4-9EA8-7F0663A1707A}" type="presParOf" srcId="{8A962B2D-CC33-4471-A3ED-D1C654423708}" destId="{C86D2EFA-A023-4F06-922E-396BB0074AEB}" srcOrd="5" destOrd="0" presId="urn:microsoft.com/office/officeart/2016/7/layout/BasicLinearProcessNumbered"/>
    <dgm:cxn modelId="{39B1982E-747F-429E-B7CA-1447B8F80D76}" type="presParOf" srcId="{8A962B2D-CC33-4471-A3ED-D1C654423708}" destId="{03029D5F-3087-4079-A1A6-DD1CD8D90C3D}" srcOrd="6" destOrd="0" presId="urn:microsoft.com/office/officeart/2016/7/layout/BasicLinearProcessNumbered"/>
    <dgm:cxn modelId="{FBD08EB2-4B11-42AA-9B91-C6F9760F15AF}" type="presParOf" srcId="{03029D5F-3087-4079-A1A6-DD1CD8D90C3D}" destId="{8812110E-BB0B-44C4-AC18-4CAED6D8F127}" srcOrd="0" destOrd="0" presId="urn:microsoft.com/office/officeart/2016/7/layout/BasicLinearProcessNumbered"/>
    <dgm:cxn modelId="{56E4CFF7-5E67-4398-A980-00FB6453D116}" type="presParOf" srcId="{03029D5F-3087-4079-A1A6-DD1CD8D90C3D}" destId="{AFA359BB-8C5D-4083-A9B1-8F06F85696AD}" srcOrd="1" destOrd="0" presId="urn:microsoft.com/office/officeart/2016/7/layout/BasicLinearProcessNumbered"/>
    <dgm:cxn modelId="{CCA9037B-E518-4042-9FE0-9F19EFBD39FB}" type="presParOf" srcId="{03029D5F-3087-4079-A1A6-DD1CD8D90C3D}" destId="{60DA4AC6-C2A6-4F25-A671-A27CA4973C9E}" srcOrd="2" destOrd="0" presId="urn:microsoft.com/office/officeart/2016/7/layout/BasicLinearProcessNumbered"/>
    <dgm:cxn modelId="{12936321-43CC-4A5C-BEF7-A91D4360EB1E}" type="presParOf" srcId="{03029D5F-3087-4079-A1A6-DD1CD8D90C3D}" destId="{A8307A16-2F91-4062-8312-90046B989578}" srcOrd="3" destOrd="0" presId="urn:microsoft.com/office/officeart/2016/7/layout/BasicLinearProcessNumbered"/>
    <dgm:cxn modelId="{B84C9C9E-8038-486D-8DDF-F08062000B0E}" type="presParOf" srcId="{8A962B2D-CC33-4471-A3ED-D1C654423708}" destId="{4B55D7AC-E980-414C-A02E-BE78A81972E0}" srcOrd="7" destOrd="0" presId="urn:microsoft.com/office/officeart/2016/7/layout/BasicLinearProcessNumbered"/>
    <dgm:cxn modelId="{1E7228B0-F424-452D-9BD9-05A5EFCA873B}" type="presParOf" srcId="{8A962B2D-CC33-4471-A3ED-D1C654423708}" destId="{73E581AD-9F38-450D-99EA-4311FAAAF918}" srcOrd="8" destOrd="0" presId="urn:microsoft.com/office/officeart/2016/7/layout/BasicLinearProcessNumbered"/>
    <dgm:cxn modelId="{747A163F-9416-4222-BC9E-2928E60EB12D}" type="presParOf" srcId="{73E581AD-9F38-450D-99EA-4311FAAAF918}" destId="{62D5DFC6-CCE8-4A13-9390-78E0B3B9BBCE}" srcOrd="0" destOrd="0" presId="urn:microsoft.com/office/officeart/2016/7/layout/BasicLinearProcessNumbered"/>
    <dgm:cxn modelId="{0EB9905F-F17F-48B3-A99E-2C1400B775FE}" type="presParOf" srcId="{73E581AD-9F38-450D-99EA-4311FAAAF918}" destId="{3B750EA2-1492-48B3-BA86-EDA8FB2AB95B}" srcOrd="1" destOrd="0" presId="urn:microsoft.com/office/officeart/2016/7/layout/BasicLinearProcessNumbered"/>
    <dgm:cxn modelId="{62A796B5-AE68-447B-A5E8-E0F852026056}" type="presParOf" srcId="{73E581AD-9F38-450D-99EA-4311FAAAF918}" destId="{D509181A-EE81-4D89-A779-D1C3B104C269}" srcOrd="2" destOrd="0" presId="urn:microsoft.com/office/officeart/2016/7/layout/BasicLinearProcessNumbered"/>
    <dgm:cxn modelId="{B796178D-1642-4A6E-ABE6-7CF8C6101ED5}" type="presParOf" srcId="{73E581AD-9F38-450D-99EA-4311FAAAF918}" destId="{05FF0877-0C81-493D-8E24-357A9566907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06BB9-AEA0-4FB1-B2C3-7894B1442628}">
      <dsp:nvSpPr>
        <dsp:cNvPr id="0" name=""/>
        <dsp:cNvSpPr/>
      </dsp:nvSpPr>
      <dsp:spPr>
        <a:xfrm>
          <a:off x="3538" y="311684"/>
          <a:ext cx="1916036" cy="268245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Login and Signup Activity.</a:t>
          </a:r>
        </a:p>
      </dsp:txBody>
      <dsp:txXfrm>
        <a:off x="3538" y="1331015"/>
        <a:ext cx="1916036" cy="1609470"/>
      </dsp:txXfrm>
    </dsp:sp>
    <dsp:sp modelId="{81CF503F-D6C5-447F-8E86-3DBCFA3D22DE}">
      <dsp:nvSpPr>
        <dsp:cNvPr id="0" name=""/>
        <dsp:cNvSpPr/>
      </dsp:nvSpPr>
      <dsp:spPr>
        <a:xfrm>
          <a:off x="559189" y="579929"/>
          <a:ext cx="804735" cy="8047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677040" y="697780"/>
        <a:ext cx="569033" cy="569033"/>
      </dsp:txXfrm>
    </dsp:sp>
    <dsp:sp modelId="{B8FBD323-E86E-441D-B617-DD0A024D0DE7}">
      <dsp:nvSpPr>
        <dsp:cNvPr id="0" name=""/>
        <dsp:cNvSpPr/>
      </dsp:nvSpPr>
      <dsp:spPr>
        <a:xfrm>
          <a:off x="3538" y="2994063"/>
          <a:ext cx="191603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B9A2C-055F-4553-8420-4C4F8EF0C8D2}">
      <dsp:nvSpPr>
        <dsp:cNvPr id="0" name=""/>
        <dsp:cNvSpPr/>
      </dsp:nvSpPr>
      <dsp:spPr>
        <a:xfrm>
          <a:off x="2111179" y="311684"/>
          <a:ext cx="1916036" cy="268245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Inbox Activity -  Loading and Parsing Messages.</a:t>
          </a:r>
        </a:p>
      </dsp:txBody>
      <dsp:txXfrm>
        <a:off x="2111179" y="1331015"/>
        <a:ext cx="1916036" cy="1609470"/>
      </dsp:txXfrm>
    </dsp:sp>
    <dsp:sp modelId="{5F3D0380-F766-4A8A-842F-09EE91EEB520}">
      <dsp:nvSpPr>
        <dsp:cNvPr id="0" name=""/>
        <dsp:cNvSpPr/>
      </dsp:nvSpPr>
      <dsp:spPr>
        <a:xfrm>
          <a:off x="2666829" y="579929"/>
          <a:ext cx="804735" cy="8047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2784680" y="697780"/>
        <a:ext cx="569033" cy="569033"/>
      </dsp:txXfrm>
    </dsp:sp>
    <dsp:sp modelId="{DB225D09-DFB7-4CBF-BF5E-E22927749999}">
      <dsp:nvSpPr>
        <dsp:cNvPr id="0" name=""/>
        <dsp:cNvSpPr/>
      </dsp:nvSpPr>
      <dsp:spPr>
        <a:xfrm>
          <a:off x="2111179" y="2994063"/>
          <a:ext cx="191603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ABEDE-5733-4CA7-B020-6F0FA853CD8F}">
      <dsp:nvSpPr>
        <dsp:cNvPr id="0" name=""/>
        <dsp:cNvSpPr/>
      </dsp:nvSpPr>
      <dsp:spPr>
        <a:xfrm>
          <a:off x="4218819" y="311684"/>
          <a:ext cx="1916036" cy="268245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Read Message Activity.</a:t>
          </a:r>
        </a:p>
      </dsp:txBody>
      <dsp:txXfrm>
        <a:off x="4218819" y="1331015"/>
        <a:ext cx="1916036" cy="1609470"/>
      </dsp:txXfrm>
    </dsp:sp>
    <dsp:sp modelId="{D90A3AF0-F18E-42AF-BBFB-DE2A9AA4B09F}">
      <dsp:nvSpPr>
        <dsp:cNvPr id="0" name=""/>
        <dsp:cNvSpPr/>
      </dsp:nvSpPr>
      <dsp:spPr>
        <a:xfrm>
          <a:off x="4774469" y="579929"/>
          <a:ext cx="804735" cy="8047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4892320" y="697780"/>
        <a:ext cx="569033" cy="569033"/>
      </dsp:txXfrm>
    </dsp:sp>
    <dsp:sp modelId="{FE1306EC-A6D9-410F-A588-0812EF7ECF41}">
      <dsp:nvSpPr>
        <dsp:cNvPr id="0" name=""/>
        <dsp:cNvSpPr/>
      </dsp:nvSpPr>
      <dsp:spPr>
        <a:xfrm>
          <a:off x="4218819" y="2994063"/>
          <a:ext cx="191603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2110E-BB0B-44C4-AC18-4CAED6D8F127}">
      <dsp:nvSpPr>
        <dsp:cNvPr id="0" name=""/>
        <dsp:cNvSpPr/>
      </dsp:nvSpPr>
      <dsp:spPr>
        <a:xfrm>
          <a:off x="6326459" y="311684"/>
          <a:ext cx="1916036" cy="268245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Compose Message Activity.</a:t>
          </a:r>
        </a:p>
      </dsp:txBody>
      <dsp:txXfrm>
        <a:off x="6326459" y="1331015"/>
        <a:ext cx="1916036" cy="1609470"/>
      </dsp:txXfrm>
    </dsp:sp>
    <dsp:sp modelId="{AFA359BB-8C5D-4083-A9B1-8F06F85696AD}">
      <dsp:nvSpPr>
        <dsp:cNvPr id="0" name=""/>
        <dsp:cNvSpPr/>
      </dsp:nvSpPr>
      <dsp:spPr>
        <a:xfrm>
          <a:off x="6882110" y="579929"/>
          <a:ext cx="804735" cy="8047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</a:t>
          </a:r>
        </a:p>
      </dsp:txBody>
      <dsp:txXfrm>
        <a:off x="6999961" y="697780"/>
        <a:ext cx="569033" cy="569033"/>
      </dsp:txXfrm>
    </dsp:sp>
    <dsp:sp modelId="{60DA4AC6-C2A6-4F25-A671-A27CA4973C9E}">
      <dsp:nvSpPr>
        <dsp:cNvPr id="0" name=""/>
        <dsp:cNvSpPr/>
      </dsp:nvSpPr>
      <dsp:spPr>
        <a:xfrm>
          <a:off x="6326459" y="2994063"/>
          <a:ext cx="191603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5DFC6-CCE8-4A13-9390-78E0B3B9BBCE}">
      <dsp:nvSpPr>
        <dsp:cNvPr id="0" name=""/>
        <dsp:cNvSpPr/>
      </dsp:nvSpPr>
      <dsp:spPr>
        <a:xfrm>
          <a:off x="8434099" y="311684"/>
          <a:ext cx="1916036" cy="268245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Hosted on Amazon EC2</a:t>
          </a:r>
        </a:p>
      </dsp:txBody>
      <dsp:txXfrm>
        <a:off x="8434099" y="1331015"/>
        <a:ext cx="1916036" cy="1609470"/>
      </dsp:txXfrm>
    </dsp:sp>
    <dsp:sp modelId="{3B750EA2-1492-48B3-BA86-EDA8FB2AB95B}">
      <dsp:nvSpPr>
        <dsp:cNvPr id="0" name=""/>
        <dsp:cNvSpPr/>
      </dsp:nvSpPr>
      <dsp:spPr>
        <a:xfrm>
          <a:off x="8989750" y="579929"/>
          <a:ext cx="804735" cy="8047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5</a:t>
          </a:r>
        </a:p>
      </dsp:txBody>
      <dsp:txXfrm>
        <a:off x="9107601" y="697780"/>
        <a:ext cx="569033" cy="569033"/>
      </dsp:txXfrm>
    </dsp:sp>
    <dsp:sp modelId="{D509181A-EE81-4D89-A779-D1C3B104C269}">
      <dsp:nvSpPr>
        <dsp:cNvPr id="0" name=""/>
        <dsp:cNvSpPr/>
      </dsp:nvSpPr>
      <dsp:spPr>
        <a:xfrm>
          <a:off x="8434099" y="2994063"/>
          <a:ext cx="191603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FC40-51CA-48B5-BF40-5C50C6915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mESSAGEme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86EFE-8DF8-4B1E-A630-63909D2B8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Team</a:t>
            </a:r>
          </a:p>
          <a:p>
            <a:r>
              <a:rPr lang="en-US" dirty="0"/>
              <a:t>Venkatesh Bonageri</a:t>
            </a:r>
          </a:p>
          <a:p>
            <a:r>
              <a:rPr lang="en-US" dirty="0"/>
              <a:t>Vikas Deshpande</a:t>
            </a:r>
          </a:p>
          <a:p>
            <a:r>
              <a:rPr lang="en-US" dirty="0"/>
              <a:t>Sai </a:t>
            </a:r>
            <a:r>
              <a:rPr lang="en-US" dirty="0" err="1"/>
              <a:t>Nishanth</a:t>
            </a:r>
            <a:r>
              <a:rPr lang="en-US" dirty="0"/>
              <a:t> Dilly</a:t>
            </a:r>
          </a:p>
        </p:txBody>
      </p:sp>
    </p:spTree>
    <p:extLst>
      <p:ext uri="{BB962C8B-B14F-4D97-AF65-F5344CB8AC3E}">
        <p14:creationId xmlns:p14="http://schemas.microsoft.com/office/powerpoint/2010/main" val="403124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129C-E0C2-4ACA-9B00-827F9948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Compose Message Activity (From Read Message Activity)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4779E2-F45E-4521-95D1-43AA241AF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547" y="1935921"/>
            <a:ext cx="2078831" cy="36957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A5D8F2-4873-47DC-A3E0-C7BC0881501B}"/>
              </a:ext>
            </a:extLst>
          </p:cNvPr>
          <p:cNvSpPr txBox="1"/>
          <p:nvPr/>
        </p:nvSpPr>
        <p:spPr>
          <a:xfrm>
            <a:off x="5000625" y="2476500"/>
            <a:ext cx="4752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Compose Message Activity called from Read Message Activity, replying to a person’s message directly, both To and Region fields filled by default.</a:t>
            </a:r>
          </a:p>
        </p:txBody>
      </p:sp>
    </p:spTree>
    <p:extLst>
      <p:ext uri="{BB962C8B-B14F-4D97-AF65-F5344CB8AC3E}">
        <p14:creationId xmlns:p14="http://schemas.microsoft.com/office/powerpoint/2010/main" val="247868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7AE8-297E-44BA-8B54-05B3B54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CE02-7F6E-4C48-963A-B9762927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and signup functionalities.</a:t>
            </a:r>
          </a:p>
          <a:p>
            <a:r>
              <a:rPr lang="en-US" dirty="0"/>
              <a:t>Inbox activity for users to get list of all messages.</a:t>
            </a:r>
          </a:p>
          <a:p>
            <a:r>
              <a:rPr lang="en-US" dirty="0"/>
              <a:t>User  can read, delete and reply to selected message.</a:t>
            </a:r>
          </a:p>
          <a:p>
            <a:r>
              <a:rPr lang="en-US" dirty="0"/>
              <a:t>User can compose message to other users from the list.</a:t>
            </a:r>
          </a:p>
          <a:p>
            <a:r>
              <a:rPr lang="en-US" dirty="0"/>
              <a:t>Beacon region which unlocks the message so the message becomes readable </a:t>
            </a:r>
            <a:r>
              <a:rPr lang="en-US" dirty="0" err="1"/>
              <a:t>inthe</a:t>
            </a:r>
            <a:r>
              <a:rPr lang="en-US" dirty="0"/>
              <a:t> inbox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0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CE18-5C96-484B-9C20-38636D9B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5D346-7553-4C24-A2E4-B7E82286E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End: Android</a:t>
            </a:r>
          </a:p>
          <a:p>
            <a:r>
              <a:rPr lang="en-US" dirty="0"/>
              <a:t>API:  Node JS</a:t>
            </a:r>
          </a:p>
          <a:p>
            <a:r>
              <a:rPr lang="en-US" dirty="0"/>
              <a:t>DB : MySQL</a:t>
            </a:r>
          </a:p>
          <a:p>
            <a:r>
              <a:rPr lang="en-US" dirty="0"/>
              <a:t>Authentication/Session Management : JWT</a:t>
            </a:r>
          </a:p>
          <a:p>
            <a:r>
              <a:rPr lang="en-US" dirty="0"/>
              <a:t>Hosted Server : Amazon AWS EC2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6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B339B-AF76-4C16-B711-8D546598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Tasks Completed</a:t>
            </a:r>
            <a:endParaRPr lang="en-US" dirty="0"/>
          </a:p>
        </p:txBody>
      </p:sp>
      <p:graphicFrame>
        <p:nvGraphicFramePr>
          <p:cNvPr id="1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394635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51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4424-20DC-4A85-905B-AADF9681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Inbox and Users table</a:t>
            </a:r>
          </a:p>
        </p:txBody>
      </p: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383FC049-11B5-42B4-BD69-A77AEDC46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449" y="1850196"/>
            <a:ext cx="8677275" cy="2113491"/>
          </a:xfrm>
        </p:spPr>
      </p:pic>
      <p:pic>
        <p:nvPicPr>
          <p:cNvPr id="7" name="Picture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D65DC314-D030-475F-A2C5-9B2CC884E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49" y="4275898"/>
            <a:ext cx="6934202" cy="200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2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DBA7-52D5-4D16-9801-790029FF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AND SIGNUP 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A1456E-1CB7-45D8-BD21-5ABC63240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854" y="1825933"/>
            <a:ext cx="2078831" cy="3695700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0978F3C-A80F-4EB1-A008-B1632CA56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145" y="1825933"/>
            <a:ext cx="2445656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0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C267-D6FA-404B-859D-FA1BA48D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Inbox Activity -  Loading and Parsing Messages.</a:t>
            </a:r>
            <a:br>
              <a:rPr lang="en-US" sz="2400" dirty="0"/>
            </a:br>
            <a:endParaRPr lang="en-US" sz="2400" b="0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BD5451B-389D-4A03-B72F-08BBEEC5E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320" y="2077745"/>
            <a:ext cx="2078831" cy="3695700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93D33D4-3255-4C7F-9ED9-3CBB3370D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143" y="2077745"/>
            <a:ext cx="2338388" cy="36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DB1D-9E40-470B-92A9-313924AD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dirty="0"/>
            </a:br>
            <a:r>
              <a:rPr lang="en-US" sz="3200" dirty="0"/>
              <a:t>Read Message Activity.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6CEDB6A-2A9B-453C-AA9A-F30179406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1822" y="2095500"/>
            <a:ext cx="2101453" cy="3695700"/>
          </a:xfrm>
        </p:spPr>
      </p:pic>
    </p:spTree>
    <p:extLst>
      <p:ext uri="{BB962C8B-B14F-4D97-AF65-F5344CB8AC3E}">
        <p14:creationId xmlns:p14="http://schemas.microsoft.com/office/powerpoint/2010/main" val="75625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129C-E0C2-4ACA-9B00-827F9948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Compose Message Activity.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83BA65-3CD9-41DF-B7EB-A9B483268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280" y="1935921"/>
            <a:ext cx="2078831" cy="3695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DB124C-AA91-4E12-A549-C6413C535212}"/>
              </a:ext>
            </a:extLst>
          </p:cNvPr>
          <p:cNvSpPr txBox="1"/>
          <p:nvPr/>
        </p:nvSpPr>
        <p:spPr>
          <a:xfrm>
            <a:off x="1172280" y="5829300"/>
            <a:ext cx="198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 of Users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7FBAD9-6842-43A7-85BD-6C4BB21B5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188" y="1935920"/>
            <a:ext cx="2215858" cy="36957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54C24F-9B16-411D-9444-B837F67DF398}"/>
              </a:ext>
            </a:extLst>
          </p:cNvPr>
          <p:cNvSpPr txBox="1"/>
          <p:nvPr/>
        </p:nvSpPr>
        <p:spPr>
          <a:xfrm>
            <a:off x="4167188" y="5829300"/>
            <a:ext cx="198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 of Regions</a:t>
            </a: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731680-B430-45F5-8A72-134D85C47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154" y="1935920"/>
            <a:ext cx="2215859" cy="36957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053D94-C7DE-4CC9-A5C6-7E5020CCA76A}"/>
              </a:ext>
            </a:extLst>
          </p:cNvPr>
          <p:cNvSpPr txBox="1"/>
          <p:nvPr/>
        </p:nvSpPr>
        <p:spPr>
          <a:xfrm>
            <a:off x="7915835" y="5829300"/>
            <a:ext cx="1980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 and Region selected, message body entered</a:t>
            </a:r>
          </a:p>
        </p:txBody>
      </p:sp>
    </p:spTree>
    <p:extLst>
      <p:ext uri="{BB962C8B-B14F-4D97-AF65-F5344CB8AC3E}">
        <p14:creationId xmlns:p14="http://schemas.microsoft.com/office/powerpoint/2010/main" val="3733132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77</TotalTime>
  <Words>176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mESSAGEme!</vt:lpstr>
      <vt:lpstr>App features</vt:lpstr>
      <vt:lpstr>Design Concepts</vt:lpstr>
      <vt:lpstr>Tasks Completed</vt:lpstr>
      <vt:lpstr>Inbox and Users table</vt:lpstr>
      <vt:lpstr>Login AND SIGNUP </vt:lpstr>
      <vt:lpstr>Inbox Activity -  Loading and Parsing Messages. </vt:lpstr>
      <vt:lpstr> Read Message Activity. </vt:lpstr>
      <vt:lpstr> Compose Message Activity. </vt:lpstr>
      <vt:lpstr> Compose Message Activity (From Read Message Activity)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mESSAGEme</dc:title>
  <dc:creator>Vikas Deshpande</dc:creator>
  <cp:lastModifiedBy>Vikas Deshpande</cp:lastModifiedBy>
  <cp:revision>11</cp:revision>
  <dcterms:created xsi:type="dcterms:W3CDTF">2017-09-21T17:48:57Z</dcterms:created>
  <dcterms:modified xsi:type="dcterms:W3CDTF">2017-09-21T19:07:55Z</dcterms:modified>
</cp:coreProperties>
</file>