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Bebas Neue"/>
      <p:regular r:id="rId25"/>
    </p:embeddedFont>
    <p:embeddedFont>
      <p:font typeface="Glego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legoo-regular.fntdata"/><Relationship Id="rId25" Type="http://schemas.openxmlformats.org/officeDocument/2006/relationships/font" Target="fonts/BebasNeue-regular.fntdata"/><Relationship Id="rId27" Type="http://schemas.openxmlformats.org/officeDocument/2006/relationships/font" Target="fonts/Glego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aefddb129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aefddb129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b04a58e27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b04a58e27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aefddb129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aefddb129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aefddb129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aefddb129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b04a58e2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2" name="Google Shape;2022;gb04a58e2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b04a58e2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b04a58e2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04a58e27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04a58e27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92b9ca3f2f_0_3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92b9ca3f2f_0_3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gaefddb129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1" name="Google Shape;1961;gaefddb129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gaefddb129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7" name="Google Shape;1967;gaefddb129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aefddb129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aefddb129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b04a58e2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b04a58e2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aefddb129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6" name="Google Shape;1986;gaefddb129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aefddb129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aefddb129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gaefddb129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gaefddb129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rect b="b" l="l" r="r" t="t"/>
              <a:pathLst>
                <a:path extrusionOk="0" h="5364" w="534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rect b="b" l="l" r="r" t="t"/>
              <a:pathLst>
                <a:path extrusionOk="0" h="3059" w="3084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rect b="b" l="l" r="r" t="t"/>
              <a:pathLst>
                <a:path extrusionOk="0" h="4808" w="5314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rect b="b" l="l" r="r" t="t"/>
              <a:pathLst>
                <a:path extrusionOk="0" h="3252" w="3585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rect b="b" l="l" r="r" t="t"/>
              <a:pathLst>
                <a:path extrusionOk="0" h="1657" w="1831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" name="Google Shape;165;p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h="8372" w="8372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rect b="b" l="l" r="r" t="t"/>
              <a:pathLst>
                <a:path extrusionOk="0" fill="none" h="8372" w="8372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rect b="b" l="l" r="r" t="t"/>
              <a:pathLst>
                <a:path extrusionOk="0" h="4813" w="4813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rect b="b" l="l" r="r" t="t"/>
              <a:pathLst>
                <a:path extrusionOk="0" fill="none" h="3259" w="3259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cap="flat" cmpd="sng" w="9525">
              <a:solidFill>
                <a:schemeClr val="dk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11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759" name="Google Shape;759;p11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1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1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1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1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1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1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1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1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1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1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1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1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1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1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1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1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1"/>
          <p:cNvGrpSpPr/>
          <p:nvPr/>
        </p:nvGrpSpPr>
        <p:grpSpPr>
          <a:xfrm>
            <a:off x="-364925" y="-1720950"/>
            <a:ext cx="9644000" cy="3383025"/>
            <a:chOff x="-364925" y="-1720950"/>
            <a:chExt cx="9644000" cy="3383025"/>
          </a:xfrm>
        </p:grpSpPr>
        <p:grpSp>
          <p:nvGrpSpPr>
            <p:cNvPr id="777" name="Google Shape;777;p11"/>
            <p:cNvGrpSpPr/>
            <p:nvPr/>
          </p:nvGrpSpPr>
          <p:grpSpPr>
            <a:xfrm flipH="1">
              <a:off x="-364925" y="-1720950"/>
              <a:ext cx="7767703" cy="3383025"/>
              <a:chOff x="24125" y="294775"/>
              <a:chExt cx="7767703" cy="3383025"/>
            </a:xfrm>
          </p:grpSpPr>
          <p:sp>
            <p:nvSpPr>
              <p:cNvPr id="778" name="Google Shape;778;p11"/>
              <p:cNvSpPr/>
              <p:nvPr/>
            </p:nvSpPr>
            <p:spPr>
              <a:xfrm>
                <a:off x="1686375" y="607200"/>
                <a:ext cx="142125" cy="129550"/>
              </a:xfrm>
              <a:custGeom>
                <a:rect b="b" l="l" r="r" t="t"/>
                <a:pathLst>
                  <a:path extrusionOk="0" h="5182" w="5685">
                    <a:moveTo>
                      <a:pt x="2834" y="1"/>
                    </a:moveTo>
                    <a:cubicBezTo>
                      <a:pt x="2169" y="1"/>
                      <a:pt x="1507" y="252"/>
                      <a:pt x="1005" y="754"/>
                    </a:cubicBezTo>
                    <a:cubicBezTo>
                      <a:pt x="1" y="1781"/>
                      <a:pt x="1" y="3402"/>
                      <a:pt x="1005" y="4429"/>
                    </a:cubicBezTo>
                    <a:cubicBezTo>
                      <a:pt x="1507" y="4931"/>
                      <a:pt x="2169" y="5182"/>
                      <a:pt x="2834" y="5182"/>
                    </a:cubicBezTo>
                    <a:cubicBezTo>
                      <a:pt x="3499" y="5182"/>
                      <a:pt x="4166" y="4931"/>
                      <a:pt x="4680" y="4429"/>
                    </a:cubicBezTo>
                    <a:cubicBezTo>
                      <a:pt x="5684" y="3402"/>
                      <a:pt x="5684" y="1781"/>
                      <a:pt x="4680" y="754"/>
                    </a:cubicBezTo>
                    <a:cubicBezTo>
                      <a:pt x="4166" y="252"/>
                      <a:pt x="3499" y="1"/>
                      <a:pt x="28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1"/>
              <p:cNvSpPr/>
              <p:nvPr/>
            </p:nvSpPr>
            <p:spPr>
              <a:xfrm>
                <a:off x="66098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1"/>
              <p:cNvSpPr/>
              <p:nvPr/>
            </p:nvSpPr>
            <p:spPr>
              <a:xfrm>
                <a:off x="67216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1"/>
              <p:cNvSpPr/>
              <p:nvPr/>
            </p:nvSpPr>
            <p:spPr>
              <a:xfrm>
                <a:off x="68340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1"/>
              <p:cNvSpPr/>
              <p:nvPr/>
            </p:nvSpPr>
            <p:spPr>
              <a:xfrm>
                <a:off x="6945900" y="3191600"/>
                <a:ext cx="148950" cy="93025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1"/>
              <p:cNvSpPr/>
              <p:nvPr/>
            </p:nvSpPr>
            <p:spPr>
              <a:xfrm>
                <a:off x="705775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1"/>
              <p:cNvSpPr/>
              <p:nvPr/>
            </p:nvSpPr>
            <p:spPr>
              <a:xfrm>
                <a:off x="7170150" y="3191600"/>
                <a:ext cx="148975" cy="93025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1"/>
              <p:cNvSpPr/>
              <p:nvPr/>
            </p:nvSpPr>
            <p:spPr>
              <a:xfrm>
                <a:off x="7282000" y="3191600"/>
                <a:ext cx="149525" cy="93025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1"/>
              <p:cNvSpPr/>
              <p:nvPr/>
            </p:nvSpPr>
            <p:spPr>
              <a:xfrm>
                <a:off x="2406525" y="1218350"/>
                <a:ext cx="5385303" cy="1110475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1"/>
              <p:cNvSpPr/>
              <p:nvPr/>
            </p:nvSpPr>
            <p:spPr>
              <a:xfrm>
                <a:off x="987925" y="355975"/>
                <a:ext cx="6210225" cy="1468400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1"/>
              <p:cNvSpPr/>
              <p:nvPr/>
            </p:nvSpPr>
            <p:spPr>
              <a:xfrm>
                <a:off x="1265250" y="1389550"/>
                <a:ext cx="6299250" cy="1955000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1"/>
              <p:cNvSpPr/>
              <p:nvPr/>
            </p:nvSpPr>
            <p:spPr>
              <a:xfrm>
                <a:off x="1631600" y="1974425"/>
                <a:ext cx="6160000" cy="1095650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1"/>
              <p:cNvSpPr/>
              <p:nvPr/>
            </p:nvSpPr>
            <p:spPr>
              <a:xfrm>
                <a:off x="1978550" y="331575"/>
                <a:ext cx="4691750" cy="1289675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1"/>
              <p:cNvSpPr/>
              <p:nvPr/>
            </p:nvSpPr>
            <p:spPr>
              <a:xfrm>
                <a:off x="937150" y="2104550"/>
                <a:ext cx="6622775" cy="1510475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1"/>
              <p:cNvSpPr/>
              <p:nvPr/>
            </p:nvSpPr>
            <p:spPr>
              <a:xfrm>
                <a:off x="1664700" y="294775"/>
                <a:ext cx="3135650" cy="7666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1"/>
              <p:cNvSpPr/>
              <p:nvPr/>
            </p:nvSpPr>
            <p:spPr>
              <a:xfrm>
                <a:off x="100600" y="2193550"/>
                <a:ext cx="3410675" cy="530725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1"/>
              <p:cNvSpPr/>
              <p:nvPr/>
            </p:nvSpPr>
            <p:spPr>
              <a:xfrm>
                <a:off x="106300" y="832600"/>
                <a:ext cx="2024625" cy="395475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1"/>
              <p:cNvSpPr/>
              <p:nvPr/>
            </p:nvSpPr>
            <p:spPr>
              <a:xfrm>
                <a:off x="24125" y="1108225"/>
                <a:ext cx="1654850" cy="513025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24125" y="1371850"/>
                <a:ext cx="979225" cy="45197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5585500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5953000" y="35431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5976400" y="356650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5421175" y="22563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5444575" y="22797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5459400" y="1912225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5482800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99" y="1"/>
                      <a:pt x="0" y="777"/>
                      <a:pt x="0" y="1758"/>
                    </a:cubicBezTo>
                    <a:cubicBezTo>
                      <a:pt x="0" y="2717"/>
                      <a:pt x="799" y="3516"/>
                      <a:pt x="1758" y="3516"/>
                    </a:cubicBezTo>
                    <a:cubicBezTo>
                      <a:pt x="2739" y="3516"/>
                      <a:pt x="3515" y="2717"/>
                      <a:pt x="3515" y="1758"/>
                    </a:cubicBezTo>
                    <a:cubicBezTo>
                      <a:pt x="3515" y="777"/>
                      <a:pt x="2739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4736975" y="1935625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7044625" y="2632950"/>
                <a:ext cx="87900" cy="8732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4222850" y="1085400"/>
                <a:ext cx="134675" cy="13467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4246800" y="1108775"/>
                <a:ext cx="87350" cy="87925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3502700" y="258500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3526100" y="2608400"/>
                <a:ext cx="87900" cy="87900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2281550" y="1156150"/>
                <a:ext cx="134700" cy="134700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2304950" y="1179550"/>
                <a:ext cx="87325" cy="87900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1577950" y="1004925"/>
                <a:ext cx="94750" cy="94750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1595075" y="1022050"/>
                <a:ext cx="59950" cy="59950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2892125" y="11704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7004675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6446600" y="227060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6258275" y="3300575"/>
                <a:ext cx="69650" cy="69650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4746100" y="3030675"/>
                <a:ext cx="69650" cy="69075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5111875" y="1378700"/>
                <a:ext cx="106175" cy="106150"/>
              </a:xfrm>
              <a:custGeom>
                <a:rect b="b" l="l" r="r" t="t"/>
                <a:pathLst>
                  <a:path extrusionOk="0" h="4246" w="4247">
                    <a:moveTo>
                      <a:pt x="2124" y="0"/>
                    </a:moveTo>
                    <a:cubicBezTo>
                      <a:pt x="960" y="0"/>
                      <a:pt x="1" y="959"/>
                      <a:pt x="1" y="2123"/>
                    </a:cubicBezTo>
                    <a:cubicBezTo>
                      <a:pt x="1" y="3310"/>
                      <a:pt x="960" y="4246"/>
                      <a:pt x="2124" y="4246"/>
                    </a:cubicBezTo>
                    <a:cubicBezTo>
                      <a:pt x="3288" y="4246"/>
                      <a:pt x="4246" y="3310"/>
                      <a:pt x="4246" y="2123"/>
                    </a:cubicBezTo>
                    <a:cubicBezTo>
                      <a:pt x="4246" y="959"/>
                      <a:pt x="3288" y="0"/>
                      <a:pt x="2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5692225" y="1404950"/>
                <a:ext cx="75350" cy="74775"/>
              </a:xfrm>
              <a:custGeom>
                <a:rect b="b" l="l" r="r" t="t"/>
                <a:pathLst>
                  <a:path extrusionOk="0" h="2991" w="3014">
                    <a:moveTo>
                      <a:pt x="1507" y="0"/>
                    </a:moveTo>
                    <a:cubicBezTo>
                      <a:pt x="685" y="0"/>
                      <a:pt x="0" y="662"/>
                      <a:pt x="0" y="1507"/>
                    </a:cubicBezTo>
                    <a:cubicBezTo>
                      <a:pt x="0" y="2328"/>
                      <a:pt x="685" y="2990"/>
                      <a:pt x="1507" y="2990"/>
                    </a:cubicBezTo>
                    <a:cubicBezTo>
                      <a:pt x="2328" y="2990"/>
                      <a:pt x="3013" y="2328"/>
                      <a:pt x="3013" y="1507"/>
                    </a:cubicBezTo>
                    <a:cubicBezTo>
                      <a:pt x="3013" y="662"/>
                      <a:pt x="2328" y="0"/>
                      <a:pt x="15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5821750" y="1469425"/>
                <a:ext cx="79350" cy="79350"/>
              </a:xfrm>
              <a:custGeom>
                <a:rect b="b" l="l" r="r" t="t"/>
                <a:pathLst>
                  <a:path extrusionOk="0" h="3174" w="3174">
                    <a:moveTo>
                      <a:pt x="1598" y="1"/>
                    </a:moveTo>
                    <a:cubicBezTo>
                      <a:pt x="708" y="1"/>
                      <a:pt x="1" y="708"/>
                      <a:pt x="1" y="1575"/>
                    </a:cubicBezTo>
                    <a:cubicBezTo>
                      <a:pt x="1" y="2466"/>
                      <a:pt x="708" y="3173"/>
                      <a:pt x="1598" y="3173"/>
                    </a:cubicBezTo>
                    <a:cubicBezTo>
                      <a:pt x="2466" y="3173"/>
                      <a:pt x="3173" y="2466"/>
                      <a:pt x="3173" y="1575"/>
                    </a:cubicBezTo>
                    <a:cubicBezTo>
                      <a:pt x="3173" y="708"/>
                      <a:pt x="2466" y="1"/>
                      <a:pt x="15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3572900" y="2384150"/>
                <a:ext cx="139825" cy="139250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5419450" y="2995300"/>
                <a:ext cx="139825" cy="139825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3311550" y="1787275"/>
                <a:ext cx="65075" cy="65075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3501550" y="1519075"/>
                <a:ext cx="143825" cy="144400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3526675" y="1544750"/>
                <a:ext cx="93600" cy="93050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1930050" y="1563575"/>
                <a:ext cx="106150" cy="106175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1"/>
              <p:cNvSpPr/>
              <p:nvPr/>
            </p:nvSpPr>
            <p:spPr>
              <a:xfrm>
                <a:off x="1621325" y="1563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1"/>
              <p:cNvSpPr/>
              <p:nvPr/>
            </p:nvSpPr>
            <p:spPr>
              <a:xfrm>
                <a:off x="944550" y="1765575"/>
                <a:ext cx="106175" cy="106175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496050" y="1323925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3168300" y="1186975"/>
                <a:ext cx="72500" cy="73050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238425" y="1362725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1"/>
              <p:cNvSpPr/>
              <p:nvPr/>
            </p:nvSpPr>
            <p:spPr>
              <a:xfrm>
                <a:off x="2281550" y="832600"/>
                <a:ext cx="2995850" cy="9725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1"/>
              <p:cNvSpPr/>
              <p:nvPr/>
            </p:nvSpPr>
            <p:spPr>
              <a:xfrm>
                <a:off x="2222775" y="800650"/>
                <a:ext cx="73075" cy="73050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5235725" y="800650"/>
                <a:ext cx="73050" cy="73050"/>
              </a:xfrm>
              <a:custGeom>
                <a:rect b="b" l="l" r="r" t="t"/>
                <a:pathLst>
                  <a:path extrusionOk="0" h="2922" w="2922">
                    <a:moveTo>
                      <a:pt x="1461" y="0"/>
                    </a:moveTo>
                    <a:cubicBezTo>
                      <a:pt x="662" y="0"/>
                      <a:pt x="0" y="662"/>
                      <a:pt x="0" y="1461"/>
                    </a:cubicBezTo>
                    <a:cubicBezTo>
                      <a:pt x="0" y="2283"/>
                      <a:pt x="662" y="2922"/>
                      <a:pt x="1461" y="2922"/>
                    </a:cubicBezTo>
                    <a:cubicBezTo>
                      <a:pt x="2283" y="2922"/>
                      <a:pt x="2922" y="2283"/>
                      <a:pt x="2922" y="1461"/>
                    </a:cubicBezTo>
                    <a:cubicBezTo>
                      <a:pt x="2922" y="662"/>
                      <a:pt x="2283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5732175" y="319450"/>
                <a:ext cx="1118450" cy="1117475"/>
              </a:xfrm>
              <a:custGeom>
                <a:rect b="b" l="l" r="r" t="t"/>
                <a:pathLst>
                  <a:path extrusionOk="0" h="44699" w="44738">
                    <a:moveTo>
                      <a:pt x="44532" y="1"/>
                    </a:moveTo>
                    <a:cubicBezTo>
                      <a:pt x="44481" y="1"/>
                      <a:pt x="44430" y="18"/>
                      <a:pt x="44395" y="52"/>
                    </a:cubicBezTo>
                    <a:lnTo>
                      <a:pt x="91" y="44356"/>
                    </a:lnTo>
                    <a:cubicBezTo>
                      <a:pt x="0" y="44447"/>
                      <a:pt x="0" y="44562"/>
                      <a:pt x="91" y="44630"/>
                    </a:cubicBezTo>
                    <a:cubicBezTo>
                      <a:pt x="114" y="44676"/>
                      <a:pt x="160" y="44699"/>
                      <a:pt x="228" y="44699"/>
                    </a:cubicBezTo>
                    <a:cubicBezTo>
                      <a:pt x="274" y="44699"/>
                      <a:pt x="320" y="44676"/>
                      <a:pt x="342" y="44630"/>
                    </a:cubicBezTo>
                    <a:lnTo>
                      <a:pt x="44669" y="326"/>
                    </a:lnTo>
                    <a:cubicBezTo>
                      <a:pt x="44738" y="258"/>
                      <a:pt x="44738" y="121"/>
                      <a:pt x="44669" y="52"/>
                    </a:cubicBezTo>
                    <a:cubicBezTo>
                      <a:pt x="44635" y="18"/>
                      <a:pt x="44584" y="1"/>
                      <a:pt x="445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5870250" y="381100"/>
                <a:ext cx="1118475" cy="1117450"/>
              </a:xfrm>
              <a:custGeom>
                <a:rect b="b" l="l" r="r" t="t"/>
                <a:pathLst>
                  <a:path extrusionOk="0" h="44698" w="44739">
                    <a:moveTo>
                      <a:pt x="44522" y="0"/>
                    </a:moveTo>
                    <a:cubicBezTo>
                      <a:pt x="44476" y="0"/>
                      <a:pt x="44430" y="17"/>
                      <a:pt x="44396" y="51"/>
                    </a:cubicBezTo>
                    <a:lnTo>
                      <a:pt x="69" y="44378"/>
                    </a:lnTo>
                    <a:cubicBezTo>
                      <a:pt x="1" y="44447"/>
                      <a:pt x="1" y="44561"/>
                      <a:pt x="69" y="44629"/>
                    </a:cubicBezTo>
                    <a:cubicBezTo>
                      <a:pt x="115" y="44675"/>
                      <a:pt x="161" y="44698"/>
                      <a:pt x="206" y="44698"/>
                    </a:cubicBezTo>
                    <a:cubicBezTo>
                      <a:pt x="252" y="44698"/>
                      <a:pt x="298" y="44675"/>
                      <a:pt x="343" y="44629"/>
                    </a:cubicBezTo>
                    <a:lnTo>
                      <a:pt x="44647" y="325"/>
                    </a:lnTo>
                    <a:cubicBezTo>
                      <a:pt x="44738" y="257"/>
                      <a:pt x="44738" y="120"/>
                      <a:pt x="44647" y="51"/>
                    </a:cubicBezTo>
                    <a:cubicBezTo>
                      <a:pt x="44613" y="17"/>
                      <a:pt x="44567" y="0"/>
                      <a:pt x="445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1"/>
              <p:cNvSpPr/>
              <p:nvPr/>
            </p:nvSpPr>
            <p:spPr>
              <a:xfrm>
                <a:off x="4775775" y="1974875"/>
                <a:ext cx="2300825" cy="706600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1"/>
              <p:cNvSpPr/>
              <p:nvPr/>
            </p:nvSpPr>
            <p:spPr>
              <a:xfrm>
                <a:off x="3518100" y="2023500"/>
                <a:ext cx="149550" cy="93050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36305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37423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1"/>
              <p:cNvSpPr/>
              <p:nvPr/>
            </p:nvSpPr>
            <p:spPr>
              <a:xfrm>
                <a:off x="38547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1"/>
              <p:cNvSpPr/>
              <p:nvPr/>
            </p:nvSpPr>
            <p:spPr>
              <a:xfrm>
                <a:off x="3966625" y="2023500"/>
                <a:ext cx="148950" cy="93050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07847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4190875" y="2023500"/>
                <a:ext cx="148975" cy="93050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1"/>
              <p:cNvSpPr/>
              <p:nvPr/>
            </p:nvSpPr>
            <p:spPr>
              <a:xfrm>
                <a:off x="4302725" y="2023500"/>
                <a:ext cx="149525" cy="93050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1"/>
              <p:cNvSpPr/>
              <p:nvPr/>
            </p:nvSpPr>
            <p:spPr>
              <a:xfrm>
                <a:off x="27180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29258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1"/>
              <p:cNvSpPr/>
              <p:nvPr/>
            </p:nvSpPr>
            <p:spPr>
              <a:xfrm>
                <a:off x="3133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1"/>
              <p:cNvSpPr/>
              <p:nvPr/>
            </p:nvSpPr>
            <p:spPr>
              <a:xfrm>
                <a:off x="3341775" y="28001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35495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3757200" y="28001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61139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1"/>
              <p:cNvSpPr/>
              <p:nvPr/>
            </p:nvSpPr>
            <p:spPr>
              <a:xfrm>
                <a:off x="5906200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1"/>
              <p:cNvSpPr/>
              <p:nvPr/>
            </p:nvSpPr>
            <p:spPr>
              <a:xfrm>
                <a:off x="5698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43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5490225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28" y="6916"/>
                    </a:lnTo>
                    <a:lnTo>
                      <a:pt x="110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52825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5074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5" y="0"/>
                    </a:moveTo>
                    <a:lnTo>
                      <a:pt x="0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1"/>
              <p:cNvSpPr/>
              <p:nvPr/>
            </p:nvSpPr>
            <p:spPr>
              <a:xfrm>
                <a:off x="4867075" y="435450"/>
                <a:ext cx="276800" cy="172925"/>
              </a:xfrm>
              <a:custGeom>
                <a:rect b="b" l="l" r="r" t="t"/>
                <a:pathLst>
                  <a:path extrusionOk="0" h="6917" w="11072">
                    <a:moveTo>
                      <a:pt x="6643" y="0"/>
                    </a:moveTo>
                    <a:lnTo>
                      <a:pt x="1" y="6916"/>
                    </a:lnTo>
                    <a:lnTo>
                      <a:pt x="4406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1"/>
              <p:cNvSpPr/>
              <p:nvPr/>
            </p:nvSpPr>
            <p:spPr>
              <a:xfrm>
                <a:off x="4658800" y="435450"/>
                <a:ext cx="276775" cy="172925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48534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49407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50280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1"/>
              <p:cNvSpPr/>
              <p:nvPr/>
            </p:nvSpPr>
            <p:spPr>
              <a:xfrm>
                <a:off x="5115300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1"/>
              <p:cNvSpPr/>
              <p:nvPr/>
            </p:nvSpPr>
            <p:spPr>
              <a:xfrm>
                <a:off x="52026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5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52899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516" y="3265"/>
                    </a:lnTo>
                    <a:lnTo>
                      <a:pt x="388" y="6209"/>
                    </a:lnTo>
                    <a:lnTo>
                      <a:pt x="2625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53772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89" y="6209"/>
                    </a:lnTo>
                    <a:lnTo>
                      <a:pt x="2626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5465100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1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30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1"/>
              <p:cNvSpPr/>
              <p:nvPr/>
            </p:nvSpPr>
            <p:spPr>
              <a:xfrm>
                <a:off x="5552425" y="927325"/>
                <a:ext cx="143250" cy="155250"/>
              </a:xfrm>
              <a:custGeom>
                <a:rect b="b" l="l" r="r" t="t"/>
                <a:pathLst>
                  <a:path extrusionOk="0" h="6210" w="5730">
                    <a:moveTo>
                      <a:pt x="0" y="1"/>
                    </a:moveTo>
                    <a:lnTo>
                      <a:pt x="3492" y="3265"/>
                    </a:lnTo>
                    <a:lnTo>
                      <a:pt x="365" y="6209"/>
                    </a:lnTo>
                    <a:lnTo>
                      <a:pt x="2602" y="6209"/>
                    </a:lnTo>
                    <a:lnTo>
                      <a:pt x="5729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1"/>
              <p:cNvSpPr/>
              <p:nvPr/>
            </p:nvSpPr>
            <p:spPr>
              <a:xfrm>
                <a:off x="56397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0" y="1"/>
                    </a:moveTo>
                    <a:lnTo>
                      <a:pt x="3493" y="3265"/>
                    </a:lnTo>
                    <a:lnTo>
                      <a:pt x="366" y="6209"/>
                    </a:lnTo>
                    <a:lnTo>
                      <a:pt x="2602" y="6209"/>
                    </a:lnTo>
                    <a:lnTo>
                      <a:pt x="5752" y="326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5727025" y="927325"/>
                <a:ext cx="143825" cy="155250"/>
              </a:xfrm>
              <a:custGeom>
                <a:rect b="b" l="l" r="r" t="t"/>
                <a:pathLst>
                  <a:path extrusionOk="0" h="6210" w="5753">
                    <a:moveTo>
                      <a:pt x="1" y="1"/>
                    </a:moveTo>
                    <a:lnTo>
                      <a:pt x="3516" y="3265"/>
                    </a:lnTo>
                    <a:lnTo>
                      <a:pt x="366" y="6209"/>
                    </a:lnTo>
                    <a:lnTo>
                      <a:pt x="2603" y="6209"/>
                    </a:lnTo>
                    <a:lnTo>
                      <a:pt x="5753" y="32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72" name="Google Shape;872;p11"/>
            <p:cNvCxnSpPr/>
            <p:nvPr/>
          </p:nvCxnSpPr>
          <p:spPr>
            <a:xfrm>
              <a:off x="7315575" y="705500"/>
              <a:ext cx="1963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73" name="Google Shape;87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4" name="Google Shape;874;p11"/>
          <p:cNvSpPr txBox="1"/>
          <p:nvPr>
            <p:ph idx="1" type="subTitle"/>
          </p:nvPr>
        </p:nvSpPr>
        <p:spPr>
          <a:xfrm>
            <a:off x="2549400" y="2893950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5" name="Google Shape;1065;p13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6" name="Google Shape;1066;p13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67" name="Google Shape;1067;p13"/>
          <p:cNvSpPr txBox="1"/>
          <p:nvPr>
            <p:ph idx="2" type="title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"/>
          <p:cNvSpPr txBox="1"/>
          <p:nvPr>
            <p:ph hasCustomPrompt="1" idx="3" type="title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idx="5" type="title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"/>
          <p:cNvSpPr txBox="1"/>
          <p:nvPr>
            <p:ph hasCustomPrompt="1" idx="6" type="title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idx="8" type="title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"/>
          <p:cNvSpPr txBox="1"/>
          <p:nvPr>
            <p:ph hasCustomPrompt="1" idx="9" type="title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med" w="med" type="none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rect b="b" l="l" r="r" t="t"/>
                <a:pathLst>
                  <a:path extrusionOk="0" fill="none" h="4813" w="4813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rect b="b" l="l" r="r" t="t"/>
                <a:pathLst>
                  <a:path extrusionOk="0" fill="none" h="1" w="5215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rect b="b" l="l" r="r" t="t"/>
                <a:pathLst>
                  <a:path extrusionOk="0" fill="none" h="5214" w="1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rect b="b" l="l" r="r" t="t"/>
                <a:pathLst>
                  <a:path extrusionOk="0" fill="none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rect b="b" l="l" r="r" t="t"/>
                <a:pathLst>
                  <a:path extrusionOk="0" fill="none" h="1" w="5214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rect b="b" l="l" r="r" t="t"/>
                <a:pathLst>
                  <a:path extrusionOk="0" fill="none" h="7219" w="7244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rect b="b" l="l" r="r" t="t"/>
                <a:pathLst>
                  <a:path extrusionOk="0" fill="none" h="1" w="778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rect b="b" l="l" r="r" t="t"/>
                <a:pathLst>
                  <a:path extrusionOk="0" fill="none" h="1" w="678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rect b="b" l="l" r="r" t="t"/>
                <a:pathLst>
                  <a:path extrusionOk="0" fill="none" h="1" w="1054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rect b="b" l="l" r="r" t="t"/>
                <a:pathLst>
                  <a:path extrusionOk="0" fill="none" h="1" w="528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rect b="b" l="l" r="r" t="t"/>
                <a:pathLst>
                  <a:path extrusionOk="0" fill="none" h="1" w="828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rect b="b" l="l" r="r" t="t"/>
                <a:pathLst>
                  <a:path extrusionOk="0" fill="none" h="1" w="628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1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1" name="Google Shape;1271;p14"/>
          <p:cNvSpPr txBox="1"/>
          <p:nvPr>
            <p:ph idx="1" type="subTitle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2" name="Google Shape;1272;p14"/>
          <p:cNvSpPr txBox="1"/>
          <p:nvPr>
            <p:ph idx="2" type="title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3" name="Google Shape;1273;p14"/>
          <p:cNvSpPr txBox="1"/>
          <p:nvPr>
            <p:ph hasCustomPrompt="1" idx="3" type="title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/>
          <p:nvPr>
            <p:ph idx="4" type="subTitle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5" name="Google Shape;1275;p14"/>
          <p:cNvSpPr txBox="1"/>
          <p:nvPr>
            <p:ph idx="5" type="title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6" name="Google Shape;1276;p14"/>
          <p:cNvSpPr txBox="1"/>
          <p:nvPr>
            <p:ph hasCustomPrompt="1" idx="6" type="title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/>
          <p:nvPr>
            <p:ph idx="7" type="subTitle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78" name="Google Shape;1278;p14"/>
          <p:cNvSpPr txBox="1"/>
          <p:nvPr>
            <p:ph idx="8" type="title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9" name="Google Shape;1279;p14"/>
          <p:cNvSpPr txBox="1"/>
          <p:nvPr>
            <p:ph hasCustomPrompt="1" idx="9" type="title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rect b="b" l="l" r="r" t="t"/>
            <a:pathLst>
              <a:path extrusionOk="0" fill="none" h="2357" w="1204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rect b="b" l="l" r="r" t="t"/>
            <a:pathLst>
              <a:path extrusionOk="0" fill="none" h="2357" w="1179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miter lim="2506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15"/>
          <p:cNvGrpSpPr/>
          <p:nvPr/>
        </p:nvGrpSpPr>
        <p:grpSpPr>
          <a:xfrm>
            <a:off x="2019110" y="-2483486"/>
            <a:ext cx="7884219" cy="3433770"/>
            <a:chOff x="24125" y="294775"/>
            <a:chExt cx="7767703" cy="3383025"/>
          </a:xfrm>
        </p:grpSpPr>
        <p:sp>
          <p:nvSpPr>
            <p:cNvPr id="1288" name="Google Shape;1288;p1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15"/>
          <p:cNvGrpSpPr/>
          <p:nvPr/>
        </p:nvGrpSpPr>
        <p:grpSpPr>
          <a:xfrm rot="5400000">
            <a:off x="674625" y="3321200"/>
            <a:ext cx="979800" cy="3475150"/>
            <a:chOff x="327125" y="2375600"/>
            <a:chExt cx="979800" cy="3475150"/>
          </a:xfrm>
        </p:grpSpPr>
        <p:sp>
          <p:nvSpPr>
            <p:cNvPr id="1383" name="Google Shape;1383;p1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8" name="Google Shape;1398;p1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9" name="Google Shape;1399;p15"/>
          <p:cNvSpPr txBox="1"/>
          <p:nvPr>
            <p:ph idx="1" type="subTitle"/>
          </p:nvPr>
        </p:nvSpPr>
        <p:spPr>
          <a:xfrm>
            <a:off x="7199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0" name="Google Shape;1400;p15"/>
          <p:cNvSpPr txBox="1"/>
          <p:nvPr>
            <p:ph idx="2" type="title"/>
          </p:nvPr>
        </p:nvSpPr>
        <p:spPr>
          <a:xfrm>
            <a:off x="7200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1" name="Google Shape;1401;p15"/>
          <p:cNvSpPr txBox="1"/>
          <p:nvPr>
            <p:ph idx="3" type="subTitle"/>
          </p:nvPr>
        </p:nvSpPr>
        <p:spPr>
          <a:xfrm>
            <a:off x="7199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2" name="Google Shape;1402;p15"/>
          <p:cNvSpPr txBox="1"/>
          <p:nvPr>
            <p:ph idx="4" type="title"/>
          </p:nvPr>
        </p:nvSpPr>
        <p:spPr>
          <a:xfrm>
            <a:off x="7200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3" name="Google Shape;1403;p15"/>
          <p:cNvSpPr txBox="1"/>
          <p:nvPr>
            <p:ph idx="5" type="subTitle"/>
          </p:nvPr>
        </p:nvSpPr>
        <p:spPr>
          <a:xfrm>
            <a:off x="6672294" y="2088317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4" name="Google Shape;1404;p15"/>
          <p:cNvSpPr txBox="1"/>
          <p:nvPr>
            <p:ph idx="6" type="title"/>
          </p:nvPr>
        </p:nvSpPr>
        <p:spPr>
          <a:xfrm>
            <a:off x="6672300" y="1607275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05" name="Google Shape;1405;p15"/>
          <p:cNvSpPr txBox="1"/>
          <p:nvPr>
            <p:ph idx="7" type="subTitle"/>
          </p:nvPr>
        </p:nvSpPr>
        <p:spPr>
          <a:xfrm>
            <a:off x="6672294" y="3626192"/>
            <a:ext cx="17517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6" name="Google Shape;1406;p15"/>
          <p:cNvSpPr txBox="1"/>
          <p:nvPr>
            <p:ph idx="8" type="title"/>
          </p:nvPr>
        </p:nvSpPr>
        <p:spPr>
          <a:xfrm>
            <a:off x="6672300" y="3145150"/>
            <a:ext cx="17517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6"/>
          <p:cNvSpPr txBox="1"/>
          <p:nvPr>
            <p:ph idx="1" type="subTitle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09" name="Google Shape;1409;p16"/>
          <p:cNvSpPr txBox="1"/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10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411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423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14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44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rect b="b" l="l" r="r" t="t"/>
                <a:pathLst>
                  <a:path extrusionOk="0" h="3721" w="5958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rect b="b" l="l" r="r" t="t"/>
                <a:pathLst>
                  <a:path extrusionOk="0" h="3721" w="5959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rect b="b" l="l" r="r" t="t"/>
                <a:pathLst>
                  <a:path extrusionOk="0" h="3721" w="5981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rect b="b" l="l" r="r" t="t"/>
                <a:pathLst>
                  <a:path extrusionOk="0" h="43826" w="24640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rect b="b" l="l" r="r" t="t"/>
                <a:pathLst>
                  <a:path extrusionOk="0" h="60419" w="264911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rect b="b" l="l" r="r" t="t"/>
                <a:pathLst>
                  <a:path extrusionOk="0" h="21229" w="136427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rect b="b" l="l" r="r" t="t"/>
                <a:pathLst>
                  <a:path extrusionOk="0" h="3516" w="3516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rect b="b" l="l" r="r" t="t"/>
                <a:pathLst>
                  <a:path extrusionOk="0" h="3493" w="3516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rect b="b" l="l" r="r" t="t"/>
                <a:pathLst>
                  <a:path extrusionOk="0" h="3516" w="3516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rect b="b" l="l" r="r" t="t"/>
                <a:pathLst>
                  <a:path extrusionOk="0" h="2786" w="2786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rect b="b" l="l" r="r" t="t"/>
                <a:pathLst>
                  <a:path extrusionOk="0" h="2763" w="2786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rect b="b" l="l" r="r" t="t"/>
                <a:pathLst>
                  <a:path extrusionOk="0" h="5570" w="5593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rect b="b" l="l" r="r" t="t"/>
                <a:pathLst>
                  <a:path extrusionOk="0" h="5593" w="5593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rect b="b" l="l" r="r" t="t"/>
                <a:pathLst>
                  <a:path extrusionOk="0" h="28264" w="92033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rect b="b" l="l" r="r" t="t"/>
                <a:pathLst>
                  <a:path extrusionOk="0" h="3722" w="5982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rect b="b" l="l" r="r" t="t"/>
                <a:pathLst>
                  <a:path extrusionOk="0" h="3722" w="5958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rect b="b" l="l" r="r" t="t"/>
                <a:pathLst>
                  <a:path extrusionOk="0" h="3722" w="5959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rect b="b" l="l" r="r" t="t"/>
                <a:pathLst>
                  <a:path extrusionOk="0" h="3722" w="5981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rect b="b" l="l" r="r" t="t"/>
                <a:pathLst>
                  <a:path extrusionOk="0" h="6917" w="11072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">
  <p:cSld name="CUSTOM_4"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2" name="Google Shape;1542;p17"/>
          <p:cNvSpPr txBox="1"/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3" name="Google Shape;1543;p17"/>
          <p:cNvSpPr txBox="1"/>
          <p:nvPr>
            <p:ph idx="1" type="subTitle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4_1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flipH="1" rot="-5400000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18"/>
          <p:cNvSpPr txBox="1"/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2" name="Google Shape;1592;p18"/>
          <p:cNvSpPr txBox="1"/>
          <p:nvPr>
            <p:ph idx="1" type="subTitle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19"/>
          <p:cNvGrpSpPr/>
          <p:nvPr/>
        </p:nvGrpSpPr>
        <p:grpSpPr>
          <a:xfrm flipH="1">
            <a:off x="-370165" y="-2483486"/>
            <a:ext cx="7884219" cy="3433770"/>
            <a:chOff x="24125" y="294775"/>
            <a:chExt cx="7767703" cy="3383025"/>
          </a:xfrm>
        </p:grpSpPr>
        <p:sp>
          <p:nvSpPr>
            <p:cNvPr id="1595" name="Google Shape;1595;p1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19"/>
          <p:cNvGrpSpPr/>
          <p:nvPr/>
        </p:nvGrpSpPr>
        <p:grpSpPr>
          <a:xfrm>
            <a:off x="7222182" y="4568872"/>
            <a:ext cx="881035" cy="290677"/>
            <a:chOff x="7222182" y="4568872"/>
            <a:chExt cx="881035" cy="290677"/>
          </a:xfrm>
        </p:grpSpPr>
        <p:sp>
          <p:nvSpPr>
            <p:cNvPr id="1690" name="Google Shape;1690;p19"/>
            <p:cNvSpPr/>
            <p:nvPr/>
          </p:nvSpPr>
          <p:spPr>
            <a:xfrm>
              <a:off x="722218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>
              <a:off x="7370543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>
              <a:off x="7515820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>
              <a:off x="7664180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>
              <a:off x="78094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>
              <a:off x="7957817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19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7" name="Google Shape;1697;p19"/>
          <p:cNvSpPr txBox="1"/>
          <p:nvPr>
            <p:ph idx="1" type="subTitle"/>
          </p:nvPr>
        </p:nvSpPr>
        <p:spPr>
          <a:xfrm>
            <a:off x="7200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19"/>
          <p:cNvSpPr txBox="1"/>
          <p:nvPr>
            <p:ph idx="2" type="title"/>
          </p:nvPr>
        </p:nvSpPr>
        <p:spPr>
          <a:xfrm>
            <a:off x="7200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9" name="Google Shape;1699;p19"/>
          <p:cNvSpPr txBox="1"/>
          <p:nvPr>
            <p:ph idx="3" type="subTitle"/>
          </p:nvPr>
        </p:nvSpPr>
        <p:spPr>
          <a:xfrm>
            <a:off x="7200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0" name="Google Shape;1700;p19"/>
          <p:cNvSpPr txBox="1"/>
          <p:nvPr>
            <p:ph idx="4" type="title"/>
          </p:nvPr>
        </p:nvSpPr>
        <p:spPr>
          <a:xfrm>
            <a:off x="7200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1" name="Google Shape;1701;p19"/>
          <p:cNvSpPr txBox="1"/>
          <p:nvPr>
            <p:ph idx="5" type="subTitle"/>
          </p:nvPr>
        </p:nvSpPr>
        <p:spPr>
          <a:xfrm>
            <a:off x="348885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2" name="Google Shape;1702;p19"/>
          <p:cNvSpPr txBox="1"/>
          <p:nvPr>
            <p:ph idx="6" type="title"/>
          </p:nvPr>
        </p:nvSpPr>
        <p:spPr>
          <a:xfrm>
            <a:off x="348885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3" name="Google Shape;1703;p19"/>
          <p:cNvSpPr txBox="1"/>
          <p:nvPr>
            <p:ph idx="7" type="subTitle"/>
          </p:nvPr>
        </p:nvSpPr>
        <p:spPr>
          <a:xfrm>
            <a:off x="348885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4" name="Google Shape;1704;p19"/>
          <p:cNvSpPr txBox="1"/>
          <p:nvPr>
            <p:ph idx="8" type="title"/>
          </p:nvPr>
        </p:nvSpPr>
        <p:spPr>
          <a:xfrm>
            <a:off x="348885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5" name="Google Shape;1705;p19"/>
          <p:cNvSpPr txBox="1"/>
          <p:nvPr>
            <p:ph idx="9" type="subTitle"/>
          </p:nvPr>
        </p:nvSpPr>
        <p:spPr>
          <a:xfrm>
            <a:off x="6257701" y="214241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6" name="Google Shape;1706;p19"/>
          <p:cNvSpPr txBox="1"/>
          <p:nvPr>
            <p:ph idx="13" type="title"/>
          </p:nvPr>
        </p:nvSpPr>
        <p:spPr>
          <a:xfrm>
            <a:off x="6257709" y="174827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7" name="Google Shape;1707;p19"/>
          <p:cNvSpPr txBox="1"/>
          <p:nvPr>
            <p:ph idx="14" type="subTitle"/>
          </p:nvPr>
        </p:nvSpPr>
        <p:spPr>
          <a:xfrm>
            <a:off x="6257701" y="3680298"/>
            <a:ext cx="2166300" cy="6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8" name="Google Shape;1708;p19"/>
          <p:cNvSpPr txBox="1"/>
          <p:nvPr>
            <p:ph idx="15" type="title"/>
          </p:nvPr>
        </p:nvSpPr>
        <p:spPr>
          <a:xfrm>
            <a:off x="6257709" y="3286155"/>
            <a:ext cx="2166300" cy="31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rect b="b" l="l" r="r" t="t"/>
                  <a:pathLst>
                    <a:path extrusionOk="0" h="5182" w="5685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rect b="b" l="l" r="r" t="t"/>
                  <a:pathLst>
                    <a:path extrusionOk="0" h="3721" w="5958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rect b="b" l="l" r="r" t="t"/>
                  <a:pathLst>
                    <a:path extrusionOk="0" h="3721" w="5959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rect b="b" l="l" r="r" t="t"/>
                  <a:pathLst>
                    <a:path extrusionOk="0" h="3721" w="5981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rect b="b" l="l" r="r" t="t"/>
                  <a:pathLst>
                    <a:path extrusionOk="0" h="44419" w="206136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rect b="b" l="l" r="r" t="t"/>
                  <a:pathLst>
                    <a:path extrusionOk="0" h="58736" w="248409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rect b="b" l="l" r="r" t="t"/>
                  <a:pathLst>
                    <a:path extrusionOk="0" h="78200" w="25197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rect b="b" l="l" r="r" t="t"/>
                  <a:pathLst>
                    <a:path extrusionOk="0" h="43826" w="24640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rect b="b" l="l" r="r" t="t"/>
                  <a:pathLst>
                    <a:path extrusionOk="0" h="51587" w="18767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rect b="b" l="l" r="r" t="t"/>
                  <a:pathLst>
                    <a:path extrusionOk="0" h="60419" w="264911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rect b="b" l="l" r="r" t="t"/>
                  <a:pathLst>
                    <a:path extrusionOk="0" h="30667" w="125426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rect b="b" l="l" r="r" t="t"/>
                  <a:pathLst>
                    <a:path extrusionOk="0" h="21229" w="136427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rect b="b" l="l" r="r" t="t"/>
                  <a:pathLst>
                    <a:path extrusionOk="0" h="15819" w="80985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rect b="b" l="l" r="r" t="t"/>
                  <a:pathLst>
                    <a:path extrusionOk="0" h="20521" w="66194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rect b="b" l="l" r="r" t="t"/>
                  <a:pathLst>
                    <a:path extrusionOk="0" h="18079" w="39169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rect b="b" l="l" r="r" t="t"/>
                  <a:pathLst>
                    <a:path extrusionOk="0" h="23214" w="61196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rect b="b" l="l" r="r" t="t"/>
                  <a:pathLst>
                    <a:path extrusionOk="0" h="3493" w="3516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rect b="b" l="l" r="r" t="t"/>
                  <a:pathLst>
                    <a:path extrusionOk="0" h="5387" w="5387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rect b="b" l="l" r="r" t="t"/>
                  <a:pathLst>
                    <a:path extrusionOk="0" h="3517" w="3494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rect b="b" l="l" r="r" t="t"/>
                  <a:pathLst>
                    <a:path extrusionOk="0" h="3516" w="3516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rect b="b" l="l" r="r" t="t"/>
                  <a:pathLst>
                    <a:path extrusionOk="0" h="5388" w="5388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rect b="b" l="l" r="r" t="t"/>
                  <a:pathLst>
                    <a:path extrusionOk="0" h="3516" w="3493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rect b="b" l="l" r="r" t="t"/>
                  <a:pathLst>
                    <a:path extrusionOk="0" h="3790" w="379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rect b="b" l="l" r="r" t="t"/>
                  <a:pathLst>
                    <a:path extrusionOk="0" h="2398" w="2398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rect b="b" l="l" r="r" t="t"/>
                  <a:pathLst>
                    <a:path extrusionOk="0" h="2786" w="2786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rect b="b" l="l" r="r" t="t"/>
                  <a:pathLst>
                    <a:path extrusionOk="0" h="2763" w="2786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rect b="b" l="l" r="r" t="t"/>
                  <a:pathLst>
                    <a:path extrusionOk="0" h="4246" w="4247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rect b="b" l="l" r="r" t="t"/>
                  <a:pathLst>
                    <a:path extrusionOk="0" h="2991" w="3014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rect b="b" l="l" r="r" t="t"/>
                  <a:pathLst>
                    <a:path extrusionOk="0" h="3174" w="3174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rect b="b" l="l" r="r" t="t"/>
                  <a:pathLst>
                    <a:path extrusionOk="0" h="5570" w="5593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rect b="b" l="l" r="r" t="t"/>
                  <a:pathLst>
                    <a:path extrusionOk="0" h="5593" w="5593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rect b="b" l="l" r="r" t="t"/>
                  <a:pathLst>
                    <a:path extrusionOk="0" h="2603" w="2603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rect b="b" l="l" r="r" t="t"/>
                  <a:pathLst>
                    <a:path extrusionOk="0" h="5776" w="5753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rect b="b" l="l" r="r" t="t"/>
                  <a:pathLst>
                    <a:path extrusionOk="0" h="3722" w="3744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rect b="b" l="l" r="r" t="t"/>
                  <a:pathLst>
                    <a:path extrusionOk="0" h="4247" w="4246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rect b="b" l="l" r="r" t="t"/>
                  <a:pathLst>
                    <a:path extrusionOk="0" h="4247" w="4247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rect b="b" l="l" r="r" t="t"/>
                  <a:pathLst>
                    <a:path extrusionOk="0" h="4246" w="4246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rect b="b" l="l" r="r" t="t"/>
                  <a:pathLst>
                    <a:path extrusionOk="0" h="2922" w="290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rect b="b" l="l" r="r" t="t"/>
                  <a:pathLst>
                    <a:path extrusionOk="0" h="389" w="119834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rect b="b" l="l" r="r" t="t"/>
                  <a:pathLst>
                    <a:path extrusionOk="0" h="2922" w="2923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rect b="b" l="l" r="r" t="t"/>
                  <a:pathLst>
                    <a:path extrusionOk="0" h="2922" w="2922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rect b="b" l="l" r="r" t="t"/>
                  <a:pathLst>
                    <a:path extrusionOk="0" h="44699" w="44738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rect b="b" l="l" r="r" t="t"/>
                  <a:pathLst>
                    <a:path extrusionOk="0" h="44698" w="44739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rect b="b" l="l" r="r" t="t"/>
                  <a:pathLst>
                    <a:path extrusionOk="0" h="28264" w="92033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rect b="b" l="l" r="r" t="t"/>
                  <a:pathLst>
                    <a:path extrusionOk="0" h="3722" w="5982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rect b="b" l="l" r="r" t="t"/>
                  <a:pathLst>
                    <a:path extrusionOk="0" h="3722" w="5958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rect b="b" l="l" r="r" t="t"/>
                  <a:pathLst>
                    <a:path extrusionOk="0" h="3722" w="5959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rect b="b" l="l" r="r" t="t"/>
                  <a:pathLst>
                    <a:path extrusionOk="0" h="3722" w="5981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rect b="b" l="l" r="r" t="t"/>
                  <a:pathLst>
                    <a:path extrusionOk="0" h="6917" w="11072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rect b="b" l="l" r="r" t="t"/>
                  <a:pathLst>
                    <a:path extrusionOk="0" h="6917" w="11071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rect b="b" l="l" r="r" t="t"/>
                  <a:pathLst>
                    <a:path extrusionOk="0" h="6210" w="573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rect b="b" l="l" r="r" t="t"/>
                  <a:pathLst>
                    <a:path extrusionOk="0" h="6210" w="5753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3" name="Google Shape;1843;p20"/>
          <p:cNvSpPr txBox="1"/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4" name="Google Shape;1844;p20"/>
          <p:cNvSpPr txBox="1"/>
          <p:nvPr>
            <p:ph idx="1" type="subTitle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rect b="b" l="l" r="r" t="t"/>
                <a:pathLst>
                  <a:path extrusionOk="0" h="44419" w="206136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rect b="b" l="l" r="r" t="t"/>
                <a:pathLst>
                  <a:path extrusionOk="0" h="58736" w="248409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rect b="b" l="l" r="r" t="t"/>
                <a:pathLst>
                  <a:path extrusionOk="0" h="78200" w="25197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rect b="b" l="l" r="r" t="t"/>
                <a:pathLst>
                  <a:path extrusionOk="0" h="51587" w="18767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rect b="b" l="l" r="r" t="t"/>
                <a:pathLst>
                  <a:path extrusionOk="0" h="30667" w="125426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rect b="b" l="l" r="r" t="t"/>
                <a:pathLst>
                  <a:path extrusionOk="0" h="15819" w="80985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rect b="b" l="l" r="r" t="t"/>
                <a:pathLst>
                  <a:path extrusionOk="0" h="20521" w="66194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rect b="b" l="l" r="r" t="t"/>
                <a:pathLst>
                  <a:path extrusionOk="0" h="18079" w="39169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rect b="b" l="l" r="r" t="t"/>
                <a:pathLst>
                  <a:path extrusionOk="0" h="5387" w="5387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rect b="b" l="l" r="r" t="t"/>
                <a:pathLst>
                  <a:path extrusionOk="0" h="3517" w="3494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rect b="b" l="l" r="r" t="t"/>
                <a:pathLst>
                  <a:path extrusionOk="0" h="5388" w="5388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rect b="b" l="l" r="r" t="t"/>
                <a:pathLst>
                  <a:path extrusionOk="0" h="3516" w="3493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rect b="b" l="l" r="r" t="t"/>
                <a:pathLst>
                  <a:path extrusionOk="0" h="3790" w="379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rect b="b" l="l" r="r" t="t"/>
                <a:pathLst>
                  <a:path extrusionOk="0" h="2398" w="2398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rect b="b" l="l" r="r" t="t"/>
                <a:pathLst>
                  <a:path extrusionOk="0" h="2603" w="2603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rect b="b" l="l" r="r" t="t"/>
                <a:pathLst>
                  <a:path extrusionOk="0" h="5776" w="5753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rect b="b" l="l" r="r" t="t"/>
                <a:pathLst>
                  <a:path extrusionOk="0" h="3722" w="3744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rect b="b" l="l" r="r" t="t"/>
                <a:pathLst>
                  <a:path extrusionOk="0" h="4247" w="4246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rect b="b" l="l" r="r" t="t"/>
                <a:pathLst>
                  <a:path extrusionOk="0" h="4247" w="4247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rect b="b" l="l" r="r" t="t"/>
                <a:pathLst>
                  <a:path extrusionOk="0" h="2922" w="290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rect b="b" l="l" r="r" t="t"/>
                <a:pathLst>
                  <a:path extrusionOk="0" h="389" w="119834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rect b="b" l="l" r="r" t="t"/>
                <a:pathLst>
                  <a:path extrusionOk="0" h="2922" w="2923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rect b="b" l="l" r="r" t="t"/>
                <a:pathLst>
                  <a:path extrusionOk="0" h="6917" w="11071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3"/>
          <p:cNvSpPr txBox="1"/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1" name="Google Shape;221;p3"/>
          <p:cNvSpPr txBox="1"/>
          <p:nvPr>
            <p:ph idx="1" type="subTitle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rect b="b" l="l" r="r" t="t"/>
            <a:pathLst>
              <a:path extrusionOk="0" fill="none" h="7219" w="7244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cap="rnd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4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5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" type="subTitle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5"/>
          <p:cNvSpPr txBox="1"/>
          <p:nvPr>
            <p:ph idx="2" type="subTitle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5" name="Google Shape;395;p5"/>
          <p:cNvSpPr txBox="1"/>
          <p:nvPr>
            <p:ph idx="3" type="title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5"/>
          <p:cNvSpPr txBox="1"/>
          <p:nvPr>
            <p:ph idx="4" type="title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6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rect b="b" l="l" r="r" t="t"/>
              <a:pathLst>
                <a:path extrusionOk="0" fill="none" h="64734" w="17827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rect b="b" l="l" r="r" t="t"/>
              <a:pathLst>
                <a:path extrusionOk="0" h="1622" w="1599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rect b="b" l="l" r="r" t="t"/>
              <a:pathLst>
                <a:path extrusionOk="0" fill="none" h="22279" w="6985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rect b="b" l="l" r="r" t="t"/>
              <a:pathLst>
                <a:path extrusionOk="0" fill="none" h="17120" w="1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rect b="b" l="l" r="r" t="t"/>
              <a:pathLst>
                <a:path extrusionOk="0" fill="none" h="15522" w="6575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rect b="b" l="l" r="r" t="t"/>
              <a:pathLst>
                <a:path extrusionOk="0" h="1611" w="1758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7"/>
          <p:cNvSpPr txBox="1"/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1" name="Google Shape;471;p7"/>
          <p:cNvSpPr txBox="1"/>
          <p:nvPr>
            <p:ph idx="1" type="subTitle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cap="flat" cmpd="sng" w="13125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flipH="1" rot="-5400000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rect b="b" l="l" r="r" t="t"/>
                <a:pathLst>
                  <a:path extrusionOk="0" h="23214" w="61196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rect b="b" l="l" r="r" t="t"/>
                <a:pathLst>
                  <a:path extrusionOk="0" h="4246" w="4246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flipH="1" rot="10800000">
            <a:off x="-3890200" y="6349394"/>
            <a:ext cx="74171" cy="74146"/>
          </a:xfrm>
          <a:custGeom>
            <a:rect b="b" l="l" r="r" t="t"/>
            <a:pathLst>
              <a:path extrusionOk="0" h="2922" w="2923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rect b="b" l="l" r="r" t="t"/>
              <a:pathLst>
                <a:path extrusionOk="0" fill="none" h="2357" w="1204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rect b="b" l="l" r="r" t="t"/>
              <a:pathLst>
                <a:path extrusionOk="0" fill="none" h="2357" w="1179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cap="flat" cmpd="sng" w="19050">
              <a:solidFill>
                <a:schemeClr val="accent5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"/>
          <p:cNvSpPr txBox="1"/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9"/>
          <p:cNvGrpSpPr/>
          <p:nvPr/>
        </p:nvGrpSpPr>
        <p:grpSpPr>
          <a:xfrm flipH="1">
            <a:off x="-271725" y="-1955550"/>
            <a:ext cx="7767703" cy="3383025"/>
            <a:chOff x="24125" y="294775"/>
            <a:chExt cx="7767703" cy="3383025"/>
          </a:xfrm>
        </p:grpSpPr>
        <p:sp>
          <p:nvSpPr>
            <p:cNvPr id="548" name="Google Shape;548;p9"/>
            <p:cNvSpPr/>
            <p:nvPr/>
          </p:nvSpPr>
          <p:spPr>
            <a:xfrm>
              <a:off x="1686375" y="607200"/>
              <a:ext cx="142125" cy="129550"/>
            </a:xfrm>
            <a:custGeom>
              <a:rect b="b" l="l" r="r" t="t"/>
              <a:pathLst>
                <a:path extrusionOk="0" h="5182" w="5685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66098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67216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68340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6945900" y="3191600"/>
              <a:ext cx="148950" cy="93025"/>
            </a:xfrm>
            <a:custGeom>
              <a:rect b="b" l="l" r="r" t="t"/>
              <a:pathLst>
                <a:path extrusionOk="0" h="3721" w="5958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705775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7170150" y="3191600"/>
              <a:ext cx="148975" cy="93025"/>
            </a:xfrm>
            <a:custGeom>
              <a:rect b="b" l="l" r="r" t="t"/>
              <a:pathLst>
                <a:path extrusionOk="0" h="3721" w="5959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7282000" y="3191600"/>
              <a:ext cx="149525" cy="93025"/>
            </a:xfrm>
            <a:custGeom>
              <a:rect b="b" l="l" r="r" t="t"/>
              <a:pathLst>
                <a:path extrusionOk="0" h="3721" w="5981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406525" y="1218350"/>
              <a:ext cx="5385303" cy="1110475"/>
            </a:xfrm>
            <a:custGeom>
              <a:rect b="b" l="l" r="r" t="t"/>
              <a:pathLst>
                <a:path extrusionOk="0" h="44419" w="206136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987925" y="355975"/>
              <a:ext cx="6210225" cy="1468400"/>
            </a:xfrm>
            <a:custGeom>
              <a:rect b="b" l="l" r="r" t="t"/>
              <a:pathLst>
                <a:path extrusionOk="0" h="58736" w="248409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265250" y="1389550"/>
              <a:ext cx="6299250" cy="1955000"/>
            </a:xfrm>
            <a:custGeom>
              <a:rect b="b" l="l" r="r" t="t"/>
              <a:pathLst>
                <a:path extrusionOk="0" h="78200" w="25197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31600" y="1974425"/>
              <a:ext cx="6160000" cy="1095650"/>
            </a:xfrm>
            <a:custGeom>
              <a:rect b="b" l="l" r="r" t="t"/>
              <a:pathLst>
                <a:path extrusionOk="0" h="43826" w="24640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978550" y="331575"/>
              <a:ext cx="4691750" cy="1289675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937150" y="2104550"/>
              <a:ext cx="6622775" cy="1510475"/>
            </a:xfrm>
            <a:custGeom>
              <a:rect b="b" l="l" r="r" t="t"/>
              <a:pathLst>
                <a:path extrusionOk="0" h="60419" w="264911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664700" y="294775"/>
              <a:ext cx="3135650" cy="766675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100600" y="2193550"/>
              <a:ext cx="3410675" cy="530725"/>
            </a:xfrm>
            <a:custGeom>
              <a:rect b="b" l="l" r="r" t="t"/>
              <a:pathLst>
                <a:path extrusionOk="0" h="21229" w="136427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106300" y="832600"/>
              <a:ext cx="2024625" cy="395475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4125" y="1108225"/>
              <a:ext cx="1654850" cy="513025"/>
            </a:xfrm>
            <a:custGeom>
              <a:rect b="b" l="l" r="r" t="t"/>
              <a:pathLst>
                <a:path extrusionOk="0" h="20521" w="66194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24125" y="1371850"/>
              <a:ext cx="979225" cy="451975"/>
            </a:xfrm>
            <a:custGeom>
              <a:rect b="b" l="l" r="r" t="t"/>
              <a:pathLst>
                <a:path extrusionOk="0" h="18079" w="39169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5585500" y="1408375"/>
              <a:ext cx="1529900" cy="580350"/>
            </a:xfrm>
            <a:custGeom>
              <a:rect b="b" l="l" r="r" t="t"/>
              <a:pathLst>
                <a:path extrusionOk="0" h="23214" w="61196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5953000" y="35431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5976400" y="356650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5421175" y="22563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5444575" y="22797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5459400" y="1912225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482800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736975" y="1935625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7044625" y="2632950"/>
              <a:ext cx="87900" cy="87325"/>
            </a:xfrm>
            <a:custGeom>
              <a:rect b="b" l="l" r="r" t="t"/>
              <a:pathLst>
                <a:path extrusionOk="0" h="3493" w="3516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222850" y="1085400"/>
              <a:ext cx="134675" cy="134675"/>
            </a:xfrm>
            <a:custGeom>
              <a:rect b="b" l="l" r="r" t="t"/>
              <a:pathLst>
                <a:path extrusionOk="0" h="5387" w="5387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246800" y="1108775"/>
              <a:ext cx="87350" cy="87925"/>
            </a:xfrm>
            <a:custGeom>
              <a:rect b="b" l="l" r="r" t="t"/>
              <a:pathLst>
                <a:path extrusionOk="0" h="3517" w="3494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3502700" y="258500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3526100" y="2608400"/>
              <a:ext cx="87900" cy="87900"/>
            </a:xfrm>
            <a:custGeom>
              <a:rect b="b" l="l" r="r" t="t"/>
              <a:pathLst>
                <a:path extrusionOk="0" h="3516" w="3516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2281550" y="1156150"/>
              <a:ext cx="134700" cy="134700"/>
            </a:xfrm>
            <a:custGeom>
              <a:rect b="b" l="l" r="r" t="t"/>
              <a:pathLst>
                <a:path extrusionOk="0" h="5388" w="5388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2304950" y="1179550"/>
              <a:ext cx="87325" cy="87900"/>
            </a:xfrm>
            <a:custGeom>
              <a:rect b="b" l="l" r="r" t="t"/>
              <a:pathLst>
                <a:path extrusionOk="0" h="3516" w="3493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577950" y="1004925"/>
              <a:ext cx="94750" cy="94750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595075" y="1022050"/>
              <a:ext cx="59950" cy="59950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92125" y="11704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004675" y="136615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6446600" y="2270600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258275" y="3300575"/>
              <a:ext cx="69650" cy="69650"/>
            </a:xfrm>
            <a:custGeom>
              <a:rect b="b" l="l" r="r" t="t"/>
              <a:pathLst>
                <a:path extrusionOk="0" h="2786" w="2786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4746100" y="3030675"/>
              <a:ext cx="69650" cy="69075"/>
            </a:xfrm>
            <a:custGeom>
              <a:rect b="b" l="l" r="r" t="t"/>
              <a:pathLst>
                <a:path extrusionOk="0" h="2763" w="2786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5111875" y="1378700"/>
              <a:ext cx="106175" cy="106150"/>
            </a:xfrm>
            <a:custGeom>
              <a:rect b="b" l="l" r="r" t="t"/>
              <a:pathLst>
                <a:path extrusionOk="0" h="4246" w="4247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5692225" y="1404950"/>
              <a:ext cx="75350" cy="74775"/>
            </a:xfrm>
            <a:custGeom>
              <a:rect b="b" l="l" r="r" t="t"/>
              <a:pathLst>
                <a:path extrusionOk="0" h="2991" w="3014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5821750" y="1469425"/>
              <a:ext cx="79350" cy="79350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572900" y="2384150"/>
              <a:ext cx="139825" cy="139250"/>
            </a:xfrm>
            <a:custGeom>
              <a:rect b="b" l="l" r="r" t="t"/>
              <a:pathLst>
                <a:path extrusionOk="0" h="5570" w="5593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5419450" y="2995300"/>
              <a:ext cx="139825" cy="139825"/>
            </a:xfrm>
            <a:custGeom>
              <a:rect b="b" l="l" r="r" t="t"/>
              <a:pathLst>
                <a:path extrusionOk="0" h="5593" w="5593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311550" y="1787275"/>
              <a:ext cx="65075" cy="65075"/>
            </a:xfrm>
            <a:custGeom>
              <a:rect b="b" l="l" r="r" t="t"/>
              <a:pathLst>
                <a:path extrusionOk="0" h="2603" w="2603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501550" y="1519075"/>
              <a:ext cx="143825" cy="144400"/>
            </a:xfrm>
            <a:custGeom>
              <a:rect b="b" l="l" r="r" t="t"/>
              <a:pathLst>
                <a:path extrusionOk="0" h="5776" w="5753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526675" y="1544750"/>
              <a:ext cx="93600" cy="93050"/>
            </a:xfrm>
            <a:custGeom>
              <a:rect b="b" l="l" r="r" t="t"/>
              <a:pathLst>
                <a:path extrusionOk="0" h="3722" w="3744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930050" y="1563575"/>
              <a:ext cx="106150" cy="106175"/>
            </a:xfrm>
            <a:custGeom>
              <a:rect b="b" l="l" r="r" t="t"/>
              <a:pathLst>
                <a:path extrusionOk="0" h="4247" w="4246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621325" y="1563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944550" y="1765575"/>
              <a:ext cx="106175" cy="106175"/>
            </a:xfrm>
            <a:custGeom>
              <a:rect b="b" l="l" r="r" t="t"/>
              <a:pathLst>
                <a:path extrusionOk="0" h="4247" w="4247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496050" y="1323925"/>
              <a:ext cx="106150" cy="106150"/>
            </a:xfrm>
            <a:custGeom>
              <a:rect b="b" l="l" r="r" t="t"/>
              <a:pathLst>
                <a:path extrusionOk="0" h="4246" w="4246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168300" y="1186975"/>
              <a:ext cx="72500" cy="73050"/>
            </a:xfrm>
            <a:custGeom>
              <a:rect b="b" l="l" r="r" t="t"/>
              <a:pathLst>
                <a:path extrusionOk="0" h="2922" w="290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238425" y="1362725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281550" y="832600"/>
              <a:ext cx="2995850" cy="9725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222775" y="800650"/>
              <a:ext cx="73075" cy="73050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5235725" y="800650"/>
              <a:ext cx="73050" cy="73050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5732175" y="319450"/>
              <a:ext cx="1118450" cy="1117475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5870250" y="381100"/>
              <a:ext cx="1118475" cy="1117450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4775775" y="1974875"/>
              <a:ext cx="2300825" cy="706600"/>
            </a:xfrm>
            <a:custGeom>
              <a:rect b="b" l="l" r="r" t="t"/>
              <a:pathLst>
                <a:path extrusionOk="0" h="28264" w="92033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3518100" y="2023500"/>
              <a:ext cx="149550" cy="93050"/>
            </a:xfrm>
            <a:custGeom>
              <a:rect b="b" l="l" r="r" t="t"/>
              <a:pathLst>
                <a:path extrusionOk="0" h="3722" w="5982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36305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7423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8547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66625" y="2023500"/>
              <a:ext cx="148950" cy="93050"/>
            </a:xfrm>
            <a:custGeom>
              <a:rect b="b" l="l" r="r" t="t"/>
              <a:pathLst>
                <a:path extrusionOk="0" h="3722" w="5958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407847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4190875" y="2023500"/>
              <a:ext cx="148975" cy="93050"/>
            </a:xfrm>
            <a:custGeom>
              <a:rect b="b" l="l" r="r" t="t"/>
              <a:pathLst>
                <a:path extrusionOk="0" h="3722" w="5959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302725" y="2023500"/>
              <a:ext cx="149525" cy="93050"/>
            </a:xfrm>
            <a:custGeom>
              <a:rect b="b" l="l" r="r" t="t"/>
              <a:pathLst>
                <a:path extrusionOk="0" h="3722" w="5981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27180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29258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3133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3341775" y="28001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5495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3757200" y="28001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61139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5906200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698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490225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2825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074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867075" y="435450"/>
              <a:ext cx="276800" cy="172925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658800" y="435450"/>
              <a:ext cx="276775" cy="172925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8534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9407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50280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5115300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52026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52899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53772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5465100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5552425" y="927325"/>
              <a:ext cx="143250" cy="155250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56397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5727025" y="927325"/>
              <a:ext cx="143825" cy="155250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643" name="Google Shape;643;p9"/>
            <p:cNvSpPr/>
            <p:nvPr/>
          </p:nvSpPr>
          <p:spPr>
            <a:xfrm>
              <a:off x="153233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35872" y="4953367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73449" y="4953367"/>
              <a:ext cx="527044" cy="101"/>
            </a:xfrm>
            <a:custGeom>
              <a:rect b="b" l="l" r="r" t="t"/>
              <a:pathLst>
                <a:path extrusionOk="0" fill="none" h="1" w="5214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-26784" y="4811455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1115" y="4735444"/>
              <a:ext cx="78642" cy="101"/>
            </a:xfrm>
            <a:custGeom>
              <a:rect b="b" l="l" r="r" t="t"/>
              <a:pathLst>
                <a:path extrusionOk="0" fill="none" h="1" w="778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11974" y="4755761"/>
              <a:ext cx="53372" cy="101"/>
            </a:xfrm>
            <a:custGeom>
              <a:rect b="b" l="l" r="r" t="t"/>
              <a:pathLst>
                <a:path extrusionOk="0" fill="none" h="1" w="528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59715" y="5029378"/>
              <a:ext cx="101" cy="114116"/>
            </a:xfrm>
            <a:custGeom>
              <a:rect b="b" l="l" r="r" t="t"/>
              <a:pathLst>
                <a:path extrusionOk="0" fill="none" h="1129" w="1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335585" y="5029378"/>
              <a:ext cx="101" cy="53268"/>
            </a:xfrm>
            <a:custGeom>
              <a:rect b="b" l="l" r="r" t="t"/>
              <a:pathLst>
                <a:path extrusionOk="0" fill="none" h="527" w="1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244409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611743" y="5029378"/>
              <a:ext cx="101" cy="83692"/>
            </a:xfrm>
            <a:custGeom>
              <a:rect b="b" l="l" r="r" t="t"/>
              <a:pathLst>
                <a:path extrusionOk="0" fill="none" h="828" w="1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35729" y="5029378"/>
              <a:ext cx="101" cy="63376"/>
            </a:xfrm>
            <a:custGeom>
              <a:rect b="b" l="l" r="r" t="t"/>
              <a:pathLst>
                <a:path extrusionOk="0" fill="none" h="627" w="1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 flipH="1" rot="5400000">
              <a:off x="1339300" y="4319646"/>
              <a:ext cx="345501" cy="1400147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201348" y="4418870"/>
              <a:ext cx="486510" cy="486486"/>
            </a:xfrm>
            <a:custGeom>
              <a:rect b="b" l="l" r="r" t="t"/>
              <a:pathLst>
                <a:path extrusionOk="0" fill="none" h="4813" w="4813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282416" y="4499934"/>
              <a:ext cx="324374" cy="324358"/>
            </a:xfrm>
            <a:custGeom>
              <a:rect b="b" l="l" r="r" t="t"/>
              <a:pathLst>
                <a:path extrusionOk="0" h="3209" w="3209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53233" y="4388445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153233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1139" y="4370656"/>
              <a:ext cx="527145" cy="101"/>
            </a:xfrm>
            <a:custGeom>
              <a:rect b="b" l="l" r="r" t="t"/>
              <a:pathLst>
                <a:path extrusionOk="0" fill="none" h="1" w="5215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735872" y="4370656"/>
              <a:ext cx="101" cy="101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735872" y="4406134"/>
              <a:ext cx="101" cy="527018"/>
            </a:xfrm>
            <a:custGeom>
              <a:rect b="b" l="l" r="r" t="t"/>
              <a:pathLst>
                <a:path extrusionOk="0" fill="none" h="5214" w="1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79746" y="4297273"/>
              <a:ext cx="732242" cy="729678"/>
            </a:xfrm>
            <a:custGeom>
              <a:rect b="b" l="l" r="r" t="t"/>
              <a:pathLst>
                <a:path extrusionOk="0" fill="none" h="7219" w="7244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31917" y="3334954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9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9"/>
            <p:cNvSpPr/>
            <p:nvPr/>
          </p:nvSpPr>
          <p:spPr>
            <a:xfrm>
              <a:off x="553421" y="3371325"/>
              <a:ext cx="163326" cy="921005"/>
            </a:xfrm>
            <a:custGeom>
              <a:rect b="b" l="l" r="r" t="t"/>
              <a:pathLst>
                <a:path extrusionOk="0" fill="none" h="5515" w="978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133388" y="3392200"/>
              <a:ext cx="222110" cy="900130"/>
            </a:xfrm>
            <a:custGeom>
              <a:rect b="b" l="l" r="r" t="t"/>
              <a:pathLst>
                <a:path extrusionOk="0" fill="none" h="5390" w="133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279842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647217" y="3919750"/>
              <a:ext cx="167" cy="372577"/>
            </a:xfrm>
            <a:custGeom>
              <a:rect b="b" l="l" r="r" t="t"/>
              <a:pathLst>
                <a:path extrusionOk="0" fill="none" h="2231" w="1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64791" y="4659535"/>
              <a:ext cx="144548" cy="101"/>
            </a:xfrm>
            <a:custGeom>
              <a:rect b="b" l="l" r="r" t="t"/>
              <a:pathLst>
                <a:path extrusionOk="0" fill="none" h="1" w="143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1223" y="4537939"/>
              <a:ext cx="68534" cy="101"/>
            </a:xfrm>
            <a:custGeom>
              <a:rect b="b" l="l" r="r" t="t"/>
              <a:pathLst>
                <a:path extrusionOk="0" fill="none" h="1" w="678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6784" y="4444139"/>
              <a:ext cx="106541" cy="101"/>
            </a:xfrm>
            <a:custGeom>
              <a:rect b="b" l="l" r="r" t="t"/>
              <a:pathLst>
                <a:path extrusionOk="0" fill="none" h="1" w="1054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811974" y="4479617"/>
              <a:ext cx="83696" cy="101"/>
            </a:xfrm>
            <a:custGeom>
              <a:rect b="b" l="l" r="r" t="t"/>
              <a:pathLst>
                <a:path extrusionOk="0" fill="none" h="1" w="828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811974" y="4555627"/>
              <a:ext cx="63480" cy="101"/>
            </a:xfrm>
            <a:custGeom>
              <a:rect b="b" l="l" r="r" t="t"/>
              <a:pathLst>
                <a:path extrusionOk="0" fill="none" h="1" w="628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rect b="b" l="l" r="r" t="t"/>
              <a:pathLst>
                <a:path extrusionOk="0" fill="none" h="1204" w="1204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5" name="Google Shape;675;p9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6" name="Google Shape;676;p9"/>
          <p:cNvGrpSpPr/>
          <p:nvPr/>
        </p:nvGrpSpPr>
        <p:grpSpPr>
          <a:xfrm>
            <a:off x="5266248" y="4568869"/>
            <a:ext cx="3157758" cy="296582"/>
            <a:chOff x="5266248" y="4230494"/>
            <a:chExt cx="3157758" cy="296582"/>
          </a:xfrm>
        </p:grpSpPr>
        <p:sp>
          <p:nvSpPr>
            <p:cNvPr id="677" name="Google Shape;677;p9"/>
            <p:cNvSpPr/>
            <p:nvPr/>
          </p:nvSpPr>
          <p:spPr>
            <a:xfrm>
              <a:off x="52662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459599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64973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8397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602988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6220016" y="4230494"/>
              <a:ext cx="106446" cy="296582"/>
            </a:xfrm>
            <a:custGeom>
              <a:rect b="b" l="l" r="r" t="t"/>
              <a:pathLst>
                <a:path extrusionOk="0" h="2307" w="828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64132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6603375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79351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98364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7176870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367006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557143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4715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940501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130638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320774" y="4230494"/>
              <a:ext cx="103232" cy="296582"/>
            </a:xfrm>
            <a:custGeom>
              <a:rect b="b" l="l" r="r" t="t"/>
              <a:pathLst>
                <a:path extrusionOk="0" h="2307" w="803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9"/>
          <p:cNvGrpSpPr/>
          <p:nvPr/>
        </p:nvGrpSpPr>
        <p:grpSpPr>
          <a:xfrm>
            <a:off x="7723214" y="1254245"/>
            <a:ext cx="1068186" cy="967252"/>
            <a:chOff x="7723214" y="1254245"/>
            <a:chExt cx="1068186" cy="967252"/>
          </a:xfrm>
        </p:grpSpPr>
        <p:grpSp>
          <p:nvGrpSpPr>
            <p:cNvPr id="695" name="Google Shape;695;p9"/>
            <p:cNvGrpSpPr/>
            <p:nvPr/>
          </p:nvGrpSpPr>
          <p:grpSpPr>
            <a:xfrm>
              <a:off x="7883587" y="1867634"/>
              <a:ext cx="352280" cy="353863"/>
              <a:chOff x="1448125" y="1450525"/>
              <a:chExt cx="133500" cy="134100"/>
            </a:xfrm>
          </p:grpSpPr>
          <p:sp>
            <p:nvSpPr>
              <p:cNvPr id="696" name="Google Shape;696;p9"/>
              <p:cNvSpPr/>
              <p:nvPr/>
            </p:nvSpPr>
            <p:spPr>
              <a:xfrm>
                <a:off x="1448125" y="1450525"/>
                <a:ext cx="133500" cy="134100"/>
              </a:xfrm>
              <a:custGeom>
                <a:rect b="b" l="l" r="r" t="t"/>
                <a:pathLst>
                  <a:path extrusionOk="0" h="5364" w="5340">
                    <a:moveTo>
                      <a:pt x="2457" y="1"/>
                    </a:moveTo>
                    <a:lnTo>
                      <a:pt x="2256" y="452"/>
                    </a:lnTo>
                    <a:cubicBezTo>
                      <a:pt x="2056" y="502"/>
                      <a:pt x="1855" y="577"/>
                      <a:pt x="1680" y="652"/>
                    </a:cubicBezTo>
                    <a:lnTo>
                      <a:pt x="1229" y="427"/>
                    </a:lnTo>
                    <a:cubicBezTo>
                      <a:pt x="1003" y="552"/>
                      <a:pt x="803" y="727"/>
                      <a:pt x="627" y="928"/>
                    </a:cubicBezTo>
                    <a:lnTo>
                      <a:pt x="828" y="1404"/>
                    </a:lnTo>
                    <a:cubicBezTo>
                      <a:pt x="703" y="1579"/>
                      <a:pt x="602" y="1755"/>
                      <a:pt x="527" y="1955"/>
                    </a:cubicBezTo>
                    <a:lnTo>
                      <a:pt x="51" y="2081"/>
                    </a:lnTo>
                    <a:cubicBezTo>
                      <a:pt x="26" y="2281"/>
                      <a:pt x="1" y="2482"/>
                      <a:pt x="1" y="2682"/>
                    </a:cubicBezTo>
                    <a:cubicBezTo>
                      <a:pt x="1" y="2757"/>
                      <a:pt x="1" y="2808"/>
                      <a:pt x="1" y="2883"/>
                    </a:cubicBezTo>
                    <a:lnTo>
                      <a:pt x="452" y="3083"/>
                    </a:lnTo>
                    <a:cubicBezTo>
                      <a:pt x="502" y="3284"/>
                      <a:pt x="552" y="3484"/>
                      <a:pt x="652" y="3685"/>
                    </a:cubicBezTo>
                    <a:lnTo>
                      <a:pt x="402" y="4111"/>
                    </a:lnTo>
                    <a:cubicBezTo>
                      <a:pt x="552" y="4336"/>
                      <a:pt x="728" y="4537"/>
                      <a:pt x="928" y="4712"/>
                    </a:cubicBezTo>
                    <a:lnTo>
                      <a:pt x="1379" y="4537"/>
                    </a:lnTo>
                    <a:cubicBezTo>
                      <a:pt x="1555" y="4637"/>
                      <a:pt x="1755" y="4737"/>
                      <a:pt x="1956" y="4813"/>
                    </a:cubicBezTo>
                    <a:lnTo>
                      <a:pt x="2081" y="5289"/>
                    </a:lnTo>
                    <a:cubicBezTo>
                      <a:pt x="2282" y="5339"/>
                      <a:pt x="2457" y="5364"/>
                      <a:pt x="2657" y="5364"/>
                    </a:cubicBezTo>
                    <a:cubicBezTo>
                      <a:pt x="2733" y="5364"/>
                      <a:pt x="2808" y="5364"/>
                      <a:pt x="2883" y="5339"/>
                    </a:cubicBezTo>
                    <a:lnTo>
                      <a:pt x="3084" y="4888"/>
                    </a:lnTo>
                    <a:cubicBezTo>
                      <a:pt x="3284" y="4863"/>
                      <a:pt x="3485" y="4787"/>
                      <a:pt x="3660" y="4687"/>
                    </a:cubicBezTo>
                    <a:lnTo>
                      <a:pt x="4111" y="4938"/>
                    </a:lnTo>
                    <a:cubicBezTo>
                      <a:pt x="4337" y="4787"/>
                      <a:pt x="4537" y="4612"/>
                      <a:pt x="4713" y="4412"/>
                    </a:cubicBezTo>
                    <a:lnTo>
                      <a:pt x="4512" y="3960"/>
                    </a:lnTo>
                    <a:cubicBezTo>
                      <a:pt x="4637" y="3785"/>
                      <a:pt x="4738" y="3610"/>
                      <a:pt x="4813" y="3409"/>
                    </a:cubicBezTo>
                    <a:lnTo>
                      <a:pt x="5289" y="3259"/>
                    </a:lnTo>
                    <a:cubicBezTo>
                      <a:pt x="5314" y="3083"/>
                      <a:pt x="5339" y="2883"/>
                      <a:pt x="5339" y="2682"/>
                    </a:cubicBezTo>
                    <a:cubicBezTo>
                      <a:pt x="5339" y="2607"/>
                      <a:pt x="5339" y="2532"/>
                      <a:pt x="5339" y="2482"/>
                    </a:cubicBezTo>
                    <a:lnTo>
                      <a:pt x="4888" y="2281"/>
                    </a:lnTo>
                    <a:cubicBezTo>
                      <a:pt x="4838" y="2056"/>
                      <a:pt x="4788" y="1855"/>
                      <a:pt x="4688" y="1680"/>
                    </a:cubicBezTo>
                    <a:lnTo>
                      <a:pt x="4938" y="1254"/>
                    </a:lnTo>
                    <a:cubicBezTo>
                      <a:pt x="4788" y="1028"/>
                      <a:pt x="4612" y="828"/>
                      <a:pt x="4412" y="652"/>
                    </a:cubicBezTo>
                    <a:lnTo>
                      <a:pt x="3961" y="828"/>
                    </a:lnTo>
                    <a:cubicBezTo>
                      <a:pt x="3785" y="702"/>
                      <a:pt x="3585" y="602"/>
                      <a:pt x="3384" y="552"/>
                    </a:cubicBezTo>
                    <a:lnTo>
                      <a:pt x="3259" y="76"/>
                    </a:lnTo>
                    <a:cubicBezTo>
                      <a:pt x="3058" y="26"/>
                      <a:pt x="2883" y="1"/>
                      <a:pt x="26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1476325" y="1479350"/>
                <a:ext cx="77100" cy="76475"/>
              </a:xfrm>
              <a:custGeom>
                <a:rect b="b" l="l" r="r" t="t"/>
                <a:pathLst>
                  <a:path extrusionOk="0" h="3059" w="3084">
                    <a:moveTo>
                      <a:pt x="1529" y="0"/>
                    </a:moveTo>
                    <a:cubicBezTo>
                      <a:pt x="702" y="0"/>
                      <a:pt x="1" y="677"/>
                      <a:pt x="1" y="1529"/>
                    </a:cubicBezTo>
                    <a:cubicBezTo>
                      <a:pt x="1" y="2381"/>
                      <a:pt x="702" y="3058"/>
                      <a:pt x="1529" y="3058"/>
                    </a:cubicBezTo>
                    <a:cubicBezTo>
                      <a:pt x="2382" y="3058"/>
                      <a:pt x="3083" y="2381"/>
                      <a:pt x="3083" y="1529"/>
                    </a:cubicBezTo>
                    <a:cubicBezTo>
                      <a:pt x="3083" y="677"/>
                      <a:pt x="2382" y="0"/>
                      <a:pt x="15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8" name="Google Shape;698;p9"/>
            <p:cNvGrpSpPr/>
            <p:nvPr/>
          </p:nvGrpSpPr>
          <p:grpSpPr>
            <a:xfrm>
              <a:off x="8239099" y="1536926"/>
              <a:ext cx="552301" cy="552301"/>
              <a:chOff x="1582850" y="1325200"/>
              <a:chExt cx="209300" cy="2093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582850" y="1325200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4111" y="1"/>
                    </a:moveTo>
                    <a:cubicBezTo>
                      <a:pt x="3810" y="1"/>
                      <a:pt x="3509" y="26"/>
                      <a:pt x="3208" y="101"/>
                    </a:cubicBezTo>
                    <a:cubicBezTo>
                      <a:pt x="3083" y="126"/>
                      <a:pt x="2983" y="176"/>
                      <a:pt x="2883" y="201"/>
                    </a:cubicBezTo>
                    <a:lnTo>
                      <a:pt x="2757" y="953"/>
                    </a:lnTo>
                    <a:cubicBezTo>
                      <a:pt x="2456" y="1104"/>
                      <a:pt x="2181" y="1279"/>
                      <a:pt x="1930" y="1480"/>
                    </a:cubicBezTo>
                    <a:lnTo>
                      <a:pt x="1178" y="1279"/>
                    </a:lnTo>
                    <a:cubicBezTo>
                      <a:pt x="878" y="1580"/>
                      <a:pt x="652" y="1931"/>
                      <a:pt x="451" y="2282"/>
                    </a:cubicBezTo>
                    <a:lnTo>
                      <a:pt x="903" y="2933"/>
                    </a:lnTo>
                    <a:cubicBezTo>
                      <a:pt x="777" y="3234"/>
                      <a:pt x="702" y="3560"/>
                      <a:pt x="677" y="3886"/>
                    </a:cubicBezTo>
                    <a:lnTo>
                      <a:pt x="0" y="4262"/>
                    </a:lnTo>
                    <a:cubicBezTo>
                      <a:pt x="0" y="4562"/>
                      <a:pt x="50" y="4863"/>
                      <a:pt x="126" y="5189"/>
                    </a:cubicBezTo>
                    <a:cubicBezTo>
                      <a:pt x="151" y="5289"/>
                      <a:pt x="176" y="5389"/>
                      <a:pt x="201" y="5490"/>
                    </a:cubicBezTo>
                    <a:lnTo>
                      <a:pt x="978" y="5615"/>
                    </a:lnTo>
                    <a:cubicBezTo>
                      <a:pt x="1103" y="5941"/>
                      <a:pt x="1279" y="6217"/>
                      <a:pt x="1504" y="6442"/>
                    </a:cubicBezTo>
                    <a:lnTo>
                      <a:pt x="1279" y="7194"/>
                    </a:lnTo>
                    <a:cubicBezTo>
                      <a:pt x="1579" y="7495"/>
                      <a:pt x="1930" y="7745"/>
                      <a:pt x="2306" y="7921"/>
                    </a:cubicBezTo>
                    <a:lnTo>
                      <a:pt x="2933" y="7470"/>
                    </a:lnTo>
                    <a:cubicBezTo>
                      <a:pt x="3233" y="7595"/>
                      <a:pt x="3559" y="7670"/>
                      <a:pt x="3885" y="7695"/>
                    </a:cubicBezTo>
                    <a:lnTo>
                      <a:pt x="4261" y="8372"/>
                    </a:lnTo>
                    <a:cubicBezTo>
                      <a:pt x="4562" y="8372"/>
                      <a:pt x="4888" y="8322"/>
                      <a:pt x="5188" y="8247"/>
                    </a:cubicBezTo>
                    <a:cubicBezTo>
                      <a:pt x="5289" y="8222"/>
                      <a:pt x="5389" y="8196"/>
                      <a:pt x="5489" y="8171"/>
                    </a:cubicBezTo>
                    <a:lnTo>
                      <a:pt x="5639" y="7394"/>
                    </a:lnTo>
                    <a:cubicBezTo>
                      <a:pt x="5940" y="7269"/>
                      <a:pt x="6216" y="7094"/>
                      <a:pt x="6467" y="6893"/>
                    </a:cubicBezTo>
                    <a:lnTo>
                      <a:pt x="7218" y="7094"/>
                    </a:lnTo>
                    <a:cubicBezTo>
                      <a:pt x="7494" y="6793"/>
                      <a:pt x="7745" y="6442"/>
                      <a:pt x="7920" y="6066"/>
                    </a:cubicBezTo>
                    <a:lnTo>
                      <a:pt x="7494" y="5440"/>
                    </a:lnTo>
                    <a:cubicBezTo>
                      <a:pt x="7594" y="5139"/>
                      <a:pt x="7670" y="4813"/>
                      <a:pt x="7695" y="4487"/>
                    </a:cubicBezTo>
                    <a:lnTo>
                      <a:pt x="8371" y="4111"/>
                    </a:lnTo>
                    <a:cubicBezTo>
                      <a:pt x="8371" y="3810"/>
                      <a:pt x="8346" y="3485"/>
                      <a:pt x="8271" y="3184"/>
                    </a:cubicBezTo>
                    <a:cubicBezTo>
                      <a:pt x="8246" y="3084"/>
                      <a:pt x="8196" y="2983"/>
                      <a:pt x="8171" y="2883"/>
                    </a:cubicBezTo>
                    <a:lnTo>
                      <a:pt x="7419" y="2758"/>
                    </a:lnTo>
                    <a:cubicBezTo>
                      <a:pt x="7269" y="2432"/>
                      <a:pt x="7093" y="2156"/>
                      <a:pt x="6893" y="1906"/>
                    </a:cubicBezTo>
                    <a:lnTo>
                      <a:pt x="7093" y="1179"/>
                    </a:lnTo>
                    <a:cubicBezTo>
                      <a:pt x="6792" y="878"/>
                      <a:pt x="6467" y="628"/>
                      <a:pt x="6091" y="452"/>
                    </a:cubicBezTo>
                    <a:lnTo>
                      <a:pt x="5439" y="903"/>
                    </a:lnTo>
                    <a:cubicBezTo>
                      <a:pt x="5138" y="778"/>
                      <a:pt x="4812" y="703"/>
                      <a:pt x="4487" y="678"/>
                    </a:cubicBezTo>
                    <a:lnTo>
                      <a:pt x="4111" y="1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1621075" y="1369750"/>
                <a:ext cx="132850" cy="120200"/>
              </a:xfrm>
              <a:custGeom>
                <a:rect b="b" l="l" r="r" t="t"/>
                <a:pathLst>
                  <a:path extrusionOk="0" h="4808" w="5314">
                    <a:moveTo>
                      <a:pt x="2667" y="1"/>
                    </a:moveTo>
                    <a:cubicBezTo>
                      <a:pt x="2474" y="1"/>
                      <a:pt x="2277" y="24"/>
                      <a:pt x="2080" y="74"/>
                    </a:cubicBezTo>
                    <a:cubicBezTo>
                      <a:pt x="802" y="374"/>
                      <a:pt x="0" y="1678"/>
                      <a:pt x="326" y="2981"/>
                    </a:cubicBezTo>
                    <a:cubicBezTo>
                      <a:pt x="603" y="4066"/>
                      <a:pt x="1584" y="4808"/>
                      <a:pt x="2656" y="4808"/>
                    </a:cubicBezTo>
                    <a:cubicBezTo>
                      <a:pt x="2847" y="4808"/>
                      <a:pt x="3040" y="4784"/>
                      <a:pt x="3233" y="4735"/>
                    </a:cubicBezTo>
                    <a:cubicBezTo>
                      <a:pt x="4511" y="4435"/>
                      <a:pt x="5313" y="3131"/>
                      <a:pt x="4988" y="1828"/>
                    </a:cubicBezTo>
                    <a:cubicBezTo>
                      <a:pt x="4732" y="743"/>
                      <a:pt x="3754" y="1"/>
                      <a:pt x="2667" y="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1643000" y="1389100"/>
                <a:ext cx="89625" cy="81300"/>
              </a:xfrm>
              <a:custGeom>
                <a:rect b="b" l="l" r="r" t="t"/>
                <a:pathLst>
                  <a:path extrusionOk="0" h="3252" w="3585">
                    <a:moveTo>
                      <a:pt x="1801" y="1"/>
                    </a:moveTo>
                    <a:cubicBezTo>
                      <a:pt x="1670" y="1"/>
                      <a:pt x="1537" y="17"/>
                      <a:pt x="1404" y="51"/>
                    </a:cubicBezTo>
                    <a:cubicBezTo>
                      <a:pt x="527" y="252"/>
                      <a:pt x="0" y="1154"/>
                      <a:pt x="201" y="2006"/>
                    </a:cubicBezTo>
                    <a:cubicBezTo>
                      <a:pt x="394" y="2758"/>
                      <a:pt x="1066" y="3252"/>
                      <a:pt x="1806" y="3252"/>
                    </a:cubicBezTo>
                    <a:cubicBezTo>
                      <a:pt x="1930" y="3252"/>
                      <a:pt x="2055" y="3238"/>
                      <a:pt x="2181" y="3209"/>
                    </a:cubicBezTo>
                    <a:cubicBezTo>
                      <a:pt x="3033" y="2984"/>
                      <a:pt x="3584" y="2107"/>
                      <a:pt x="3359" y="1254"/>
                    </a:cubicBezTo>
                    <a:cubicBezTo>
                      <a:pt x="3189" y="510"/>
                      <a:pt x="2532" y="1"/>
                      <a:pt x="1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1664925" y="1409050"/>
                <a:ext cx="45775" cy="41425"/>
              </a:xfrm>
              <a:custGeom>
                <a:rect b="b" l="l" r="r" t="t"/>
                <a:pathLst>
                  <a:path extrusionOk="0" h="1657" w="1831">
                    <a:moveTo>
                      <a:pt x="922" y="0"/>
                    </a:moveTo>
                    <a:cubicBezTo>
                      <a:pt x="850" y="0"/>
                      <a:pt x="776" y="10"/>
                      <a:pt x="702" y="30"/>
                    </a:cubicBezTo>
                    <a:cubicBezTo>
                      <a:pt x="276" y="131"/>
                      <a:pt x="1" y="582"/>
                      <a:pt x="101" y="1033"/>
                    </a:cubicBezTo>
                    <a:cubicBezTo>
                      <a:pt x="186" y="1418"/>
                      <a:pt x="527" y="1656"/>
                      <a:pt x="905" y="1656"/>
                    </a:cubicBezTo>
                    <a:cubicBezTo>
                      <a:pt x="970" y="1656"/>
                      <a:pt x="1037" y="1649"/>
                      <a:pt x="1103" y="1634"/>
                    </a:cubicBezTo>
                    <a:cubicBezTo>
                      <a:pt x="1554" y="1534"/>
                      <a:pt x="1830" y="1083"/>
                      <a:pt x="1705" y="632"/>
                    </a:cubicBezTo>
                    <a:cubicBezTo>
                      <a:pt x="1621" y="255"/>
                      <a:pt x="1292" y="0"/>
                      <a:pt x="9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7723214" y="1254245"/>
              <a:ext cx="552301" cy="552301"/>
              <a:chOff x="1387350" y="1218075"/>
              <a:chExt cx="209300" cy="209300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h="8372" w="8372">
                    <a:moveTo>
                      <a:pt x="3860" y="0"/>
                    </a:moveTo>
                    <a:lnTo>
                      <a:pt x="3560" y="727"/>
                    </a:lnTo>
                    <a:cubicBezTo>
                      <a:pt x="3234" y="777"/>
                      <a:pt x="2908" y="877"/>
                      <a:pt x="2632" y="1028"/>
                    </a:cubicBezTo>
                    <a:lnTo>
                      <a:pt x="1956" y="652"/>
                    </a:lnTo>
                    <a:cubicBezTo>
                      <a:pt x="1605" y="877"/>
                      <a:pt x="1279" y="1153"/>
                      <a:pt x="1003" y="1454"/>
                    </a:cubicBezTo>
                    <a:lnTo>
                      <a:pt x="1279" y="2181"/>
                    </a:lnTo>
                    <a:cubicBezTo>
                      <a:pt x="1103" y="2456"/>
                      <a:pt x="953" y="2757"/>
                      <a:pt x="853" y="3058"/>
                    </a:cubicBezTo>
                    <a:lnTo>
                      <a:pt x="101" y="3258"/>
                    </a:lnTo>
                    <a:cubicBezTo>
                      <a:pt x="26" y="3559"/>
                      <a:pt x="1" y="3860"/>
                      <a:pt x="1" y="4186"/>
                    </a:cubicBezTo>
                    <a:cubicBezTo>
                      <a:pt x="1" y="4286"/>
                      <a:pt x="1" y="4411"/>
                      <a:pt x="26" y="4512"/>
                    </a:cubicBezTo>
                    <a:lnTo>
                      <a:pt x="728" y="4812"/>
                    </a:lnTo>
                    <a:cubicBezTo>
                      <a:pt x="778" y="5163"/>
                      <a:pt x="878" y="5464"/>
                      <a:pt x="1028" y="5765"/>
                    </a:cubicBezTo>
                    <a:lnTo>
                      <a:pt x="652" y="6441"/>
                    </a:lnTo>
                    <a:cubicBezTo>
                      <a:pt x="878" y="6792"/>
                      <a:pt x="1154" y="7093"/>
                      <a:pt x="1454" y="7369"/>
                    </a:cubicBezTo>
                    <a:lnTo>
                      <a:pt x="2181" y="7093"/>
                    </a:lnTo>
                    <a:cubicBezTo>
                      <a:pt x="2457" y="7268"/>
                      <a:pt x="2758" y="7419"/>
                      <a:pt x="3058" y="7519"/>
                    </a:cubicBezTo>
                    <a:lnTo>
                      <a:pt x="3284" y="8271"/>
                    </a:lnTo>
                    <a:cubicBezTo>
                      <a:pt x="3560" y="8346"/>
                      <a:pt x="3885" y="8371"/>
                      <a:pt x="4186" y="8371"/>
                    </a:cubicBezTo>
                    <a:lnTo>
                      <a:pt x="4512" y="8371"/>
                    </a:lnTo>
                    <a:lnTo>
                      <a:pt x="4838" y="7644"/>
                    </a:lnTo>
                    <a:cubicBezTo>
                      <a:pt x="5164" y="7594"/>
                      <a:pt x="5464" y="7494"/>
                      <a:pt x="5765" y="7344"/>
                    </a:cubicBezTo>
                    <a:lnTo>
                      <a:pt x="6442" y="7720"/>
                    </a:lnTo>
                    <a:cubicBezTo>
                      <a:pt x="6793" y="7519"/>
                      <a:pt x="7093" y="7243"/>
                      <a:pt x="7369" y="6918"/>
                    </a:cubicBezTo>
                    <a:lnTo>
                      <a:pt x="7093" y="6191"/>
                    </a:lnTo>
                    <a:cubicBezTo>
                      <a:pt x="7269" y="5915"/>
                      <a:pt x="7419" y="5639"/>
                      <a:pt x="7545" y="5314"/>
                    </a:cubicBezTo>
                    <a:lnTo>
                      <a:pt x="8271" y="5113"/>
                    </a:lnTo>
                    <a:cubicBezTo>
                      <a:pt x="8347" y="4812"/>
                      <a:pt x="8372" y="4512"/>
                      <a:pt x="8372" y="4186"/>
                    </a:cubicBezTo>
                    <a:cubicBezTo>
                      <a:pt x="8372" y="4085"/>
                      <a:pt x="8372" y="3985"/>
                      <a:pt x="8372" y="3860"/>
                    </a:cubicBezTo>
                    <a:lnTo>
                      <a:pt x="7670" y="3559"/>
                    </a:lnTo>
                    <a:cubicBezTo>
                      <a:pt x="7595" y="3233"/>
                      <a:pt x="7494" y="2907"/>
                      <a:pt x="7344" y="2632"/>
                    </a:cubicBezTo>
                    <a:lnTo>
                      <a:pt x="7745" y="1955"/>
                    </a:lnTo>
                    <a:cubicBezTo>
                      <a:pt x="7520" y="1604"/>
                      <a:pt x="7244" y="1278"/>
                      <a:pt x="6918" y="1003"/>
                    </a:cubicBezTo>
                    <a:lnTo>
                      <a:pt x="6191" y="1278"/>
                    </a:lnTo>
                    <a:cubicBezTo>
                      <a:pt x="5941" y="1103"/>
                      <a:pt x="5640" y="953"/>
                      <a:pt x="5314" y="852"/>
                    </a:cubicBezTo>
                    <a:lnTo>
                      <a:pt x="5114" y="100"/>
                    </a:lnTo>
                    <a:cubicBezTo>
                      <a:pt x="4813" y="25"/>
                      <a:pt x="4512" y="0"/>
                      <a:pt x="4186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387350" y="1218075"/>
                <a:ext cx="209300" cy="209300"/>
              </a:xfrm>
              <a:custGeom>
                <a:rect b="b" l="l" r="r" t="t"/>
                <a:pathLst>
                  <a:path extrusionOk="0" fill="none" h="8372" w="8372">
                    <a:moveTo>
                      <a:pt x="8372" y="4186"/>
                    </a:moveTo>
                    <a:cubicBezTo>
                      <a:pt x="8372" y="4512"/>
                      <a:pt x="8347" y="4812"/>
                      <a:pt x="8271" y="5113"/>
                    </a:cubicBezTo>
                    <a:lnTo>
                      <a:pt x="7545" y="5314"/>
                    </a:lnTo>
                    <a:cubicBezTo>
                      <a:pt x="7419" y="5639"/>
                      <a:pt x="7269" y="5915"/>
                      <a:pt x="7093" y="6191"/>
                    </a:cubicBezTo>
                    <a:lnTo>
                      <a:pt x="7369" y="6918"/>
                    </a:lnTo>
                    <a:cubicBezTo>
                      <a:pt x="7093" y="7243"/>
                      <a:pt x="6793" y="7519"/>
                      <a:pt x="6442" y="7720"/>
                    </a:cubicBezTo>
                    <a:lnTo>
                      <a:pt x="5765" y="7344"/>
                    </a:lnTo>
                    <a:cubicBezTo>
                      <a:pt x="5464" y="7494"/>
                      <a:pt x="5164" y="7594"/>
                      <a:pt x="4838" y="7644"/>
                    </a:cubicBezTo>
                    <a:lnTo>
                      <a:pt x="4512" y="8371"/>
                    </a:lnTo>
                    <a:cubicBezTo>
                      <a:pt x="4412" y="8371"/>
                      <a:pt x="4312" y="8371"/>
                      <a:pt x="4186" y="8371"/>
                    </a:cubicBezTo>
                    <a:cubicBezTo>
                      <a:pt x="3885" y="8371"/>
                      <a:pt x="3560" y="8346"/>
                      <a:pt x="3284" y="8271"/>
                    </a:cubicBezTo>
                    <a:lnTo>
                      <a:pt x="3058" y="7519"/>
                    </a:lnTo>
                    <a:cubicBezTo>
                      <a:pt x="2758" y="7419"/>
                      <a:pt x="2457" y="7268"/>
                      <a:pt x="2181" y="7093"/>
                    </a:cubicBezTo>
                    <a:lnTo>
                      <a:pt x="1454" y="7369"/>
                    </a:lnTo>
                    <a:cubicBezTo>
                      <a:pt x="1154" y="7093"/>
                      <a:pt x="878" y="6792"/>
                      <a:pt x="652" y="6441"/>
                    </a:cubicBezTo>
                    <a:lnTo>
                      <a:pt x="1028" y="5765"/>
                    </a:lnTo>
                    <a:cubicBezTo>
                      <a:pt x="878" y="5464"/>
                      <a:pt x="778" y="5163"/>
                      <a:pt x="728" y="4812"/>
                    </a:cubicBezTo>
                    <a:lnTo>
                      <a:pt x="26" y="4512"/>
                    </a:lnTo>
                    <a:cubicBezTo>
                      <a:pt x="1" y="4411"/>
                      <a:pt x="1" y="4286"/>
                      <a:pt x="1" y="4186"/>
                    </a:cubicBezTo>
                    <a:cubicBezTo>
                      <a:pt x="1" y="3860"/>
                      <a:pt x="26" y="3559"/>
                      <a:pt x="101" y="3258"/>
                    </a:cubicBezTo>
                    <a:lnTo>
                      <a:pt x="853" y="3058"/>
                    </a:lnTo>
                    <a:cubicBezTo>
                      <a:pt x="953" y="2757"/>
                      <a:pt x="1103" y="2456"/>
                      <a:pt x="1279" y="2181"/>
                    </a:cubicBezTo>
                    <a:lnTo>
                      <a:pt x="1003" y="1454"/>
                    </a:lnTo>
                    <a:cubicBezTo>
                      <a:pt x="1279" y="1153"/>
                      <a:pt x="1605" y="877"/>
                      <a:pt x="1956" y="652"/>
                    </a:cubicBezTo>
                    <a:lnTo>
                      <a:pt x="2632" y="1028"/>
                    </a:lnTo>
                    <a:cubicBezTo>
                      <a:pt x="2908" y="877"/>
                      <a:pt x="3234" y="777"/>
                      <a:pt x="3560" y="727"/>
                    </a:cubicBezTo>
                    <a:lnTo>
                      <a:pt x="3860" y="0"/>
                    </a:lnTo>
                    <a:cubicBezTo>
                      <a:pt x="3986" y="0"/>
                      <a:pt x="4086" y="0"/>
                      <a:pt x="4186" y="0"/>
                    </a:cubicBezTo>
                    <a:cubicBezTo>
                      <a:pt x="4512" y="0"/>
                      <a:pt x="4813" y="25"/>
                      <a:pt x="5114" y="100"/>
                    </a:cubicBezTo>
                    <a:lnTo>
                      <a:pt x="5314" y="852"/>
                    </a:lnTo>
                    <a:cubicBezTo>
                      <a:pt x="5640" y="953"/>
                      <a:pt x="5941" y="1103"/>
                      <a:pt x="6191" y="1278"/>
                    </a:cubicBezTo>
                    <a:lnTo>
                      <a:pt x="6918" y="1003"/>
                    </a:lnTo>
                    <a:cubicBezTo>
                      <a:pt x="7244" y="1278"/>
                      <a:pt x="7520" y="1604"/>
                      <a:pt x="7745" y="1955"/>
                    </a:cubicBezTo>
                    <a:lnTo>
                      <a:pt x="7344" y="2632"/>
                    </a:lnTo>
                    <a:cubicBezTo>
                      <a:pt x="7494" y="2907"/>
                      <a:pt x="7595" y="3233"/>
                      <a:pt x="7670" y="3559"/>
                    </a:cubicBezTo>
                    <a:lnTo>
                      <a:pt x="8372" y="3860"/>
                    </a:lnTo>
                    <a:cubicBezTo>
                      <a:pt x="8372" y="3985"/>
                      <a:pt x="8372" y="4085"/>
                      <a:pt x="8372" y="4186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431850" y="1262550"/>
                <a:ext cx="120325" cy="120325"/>
              </a:xfrm>
              <a:custGeom>
                <a:rect b="b" l="l" r="r" t="t"/>
                <a:pathLst>
                  <a:path extrusionOk="0" h="4813" w="4813">
                    <a:moveTo>
                      <a:pt x="2406" y="1"/>
                    </a:moveTo>
                    <a:cubicBezTo>
                      <a:pt x="1078" y="1"/>
                      <a:pt x="0" y="1078"/>
                      <a:pt x="0" y="2407"/>
                    </a:cubicBezTo>
                    <a:cubicBezTo>
                      <a:pt x="0" y="3735"/>
                      <a:pt x="1078" y="4813"/>
                      <a:pt x="2406" y="4813"/>
                    </a:cubicBezTo>
                    <a:cubicBezTo>
                      <a:pt x="3735" y="4813"/>
                      <a:pt x="4812" y="3735"/>
                      <a:pt x="4812" y="2407"/>
                    </a:cubicBezTo>
                    <a:cubicBezTo>
                      <a:pt x="4812" y="1078"/>
                      <a:pt x="3735" y="1"/>
                      <a:pt x="2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451275" y="1281975"/>
                <a:ext cx="81475" cy="81475"/>
              </a:xfrm>
              <a:custGeom>
                <a:rect b="b" l="l" r="r" t="t"/>
                <a:pathLst>
                  <a:path extrusionOk="0" fill="none" h="3259" w="3259">
                    <a:moveTo>
                      <a:pt x="3258" y="1630"/>
                    </a:moveTo>
                    <a:cubicBezTo>
                      <a:pt x="3258" y="2532"/>
                      <a:pt x="2531" y="3259"/>
                      <a:pt x="1629" y="3259"/>
                    </a:cubicBezTo>
                    <a:cubicBezTo>
                      <a:pt x="727" y="3259"/>
                      <a:pt x="0" y="2532"/>
                      <a:pt x="0" y="1630"/>
                    </a:cubicBezTo>
                    <a:cubicBezTo>
                      <a:pt x="0" y="727"/>
                      <a:pt x="727" y="1"/>
                      <a:pt x="1629" y="1"/>
                    </a:cubicBezTo>
                    <a:cubicBezTo>
                      <a:pt x="2531" y="1"/>
                      <a:pt x="3258" y="727"/>
                      <a:pt x="3258" y="1630"/>
                    </a:cubicBezTo>
                    <a:close/>
                  </a:path>
                </a:pathLst>
              </a:custGeom>
              <a:solidFill>
                <a:srgbClr val="0F3570"/>
              </a:solidFill>
              <a:ln cap="flat" cmpd="sng" w="9525">
                <a:solidFill>
                  <a:schemeClr val="dk2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08" name="Google Shape;708;p9"/>
          <p:cNvSpPr txBox="1"/>
          <p:nvPr>
            <p:ph type="title"/>
          </p:nvPr>
        </p:nvSpPr>
        <p:spPr>
          <a:xfrm>
            <a:off x="2549400" y="2221500"/>
            <a:ext cx="40452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9" name="Google Shape;709;p9"/>
          <p:cNvSpPr txBox="1"/>
          <p:nvPr>
            <p:ph idx="1" type="subTitle"/>
          </p:nvPr>
        </p:nvSpPr>
        <p:spPr>
          <a:xfrm>
            <a:off x="2549400" y="3230175"/>
            <a:ext cx="4045200" cy="7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0" name="Google Shape;710;p9"/>
          <p:cNvSpPr txBox="1"/>
          <p:nvPr>
            <p:ph hasCustomPrompt="1" idx="2" type="title"/>
          </p:nvPr>
        </p:nvSpPr>
        <p:spPr>
          <a:xfrm>
            <a:off x="3647325" y="1212825"/>
            <a:ext cx="1926600" cy="75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rect b="b" l="l" r="r" t="t"/>
              <a:pathLst>
                <a:path extrusionOk="0" h="51587" w="18767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rect b="b" l="l" r="r" t="t"/>
              <a:pathLst>
                <a:path extrusionOk="0" h="30667" w="125426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rect b="b" l="l" r="r" t="t"/>
              <a:pathLst>
                <a:path extrusionOk="0" h="15819" w="80985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rect b="b" l="l" r="r" t="t"/>
              <a:pathLst>
                <a:path extrusionOk="0" h="3790" w="379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rect b="b" l="l" r="r" t="t"/>
              <a:pathLst>
                <a:path extrusionOk="0" h="2398" w="2398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rect b="b" l="l" r="r" t="t"/>
              <a:pathLst>
                <a:path extrusionOk="0" h="389" w="119834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rect b="b" l="l" r="r" t="t"/>
              <a:pathLst>
                <a:path extrusionOk="0" h="2922" w="2923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rect b="b" l="l" r="r" t="t"/>
              <a:pathLst>
                <a:path extrusionOk="0" h="2922" w="2922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rect b="b" l="l" r="r" t="t"/>
              <a:pathLst>
                <a:path extrusionOk="0" h="44699" w="44738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rect b="b" l="l" r="r" t="t"/>
              <a:pathLst>
                <a:path extrusionOk="0" h="44698" w="44739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rect b="b" l="l" r="r" t="t"/>
              <a:pathLst>
                <a:path extrusionOk="0" h="6917" w="11072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rect b="b" l="l" r="r" t="t"/>
              <a:pathLst>
                <a:path extrusionOk="0" h="6917" w="11071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rect b="b" l="l" r="r" t="t"/>
              <a:pathLst>
                <a:path extrusionOk="0" h="6210" w="573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rect b="b" l="l" r="r" t="t"/>
              <a:pathLst>
                <a:path extrusionOk="0" h="6210" w="5753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10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3" name="Google Shape;743;p10"/>
          <p:cNvGrpSpPr/>
          <p:nvPr/>
        </p:nvGrpSpPr>
        <p:grpSpPr>
          <a:xfrm flipH="1" rot="5400000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rect b="b" l="l" r="r" t="t"/>
              <a:pathLst>
                <a:path extrusionOk="0" fill="none" h="138253" w="4634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rect b="b" l="l" r="r" t="t"/>
              <a:pathLst>
                <a:path extrusionOk="0" fill="none" h="93767" w="4498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rect b="b" l="l" r="r" t="t"/>
              <a:pathLst>
                <a:path extrusionOk="0" h="1598" w="1599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rect b="b" l="l" r="r" t="t"/>
              <a:pathLst>
                <a:path extrusionOk="0" fill="none" h="14975" w="7716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rect b="b" l="l" r="r" t="t"/>
              <a:pathLst>
                <a:path extrusionOk="0" fill="none" h="38849" w="1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rect b="b" l="l" r="r" t="t"/>
              <a:pathLst>
                <a:path extrusionOk="0" fill="none" h="83336" w="6917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cap="flat" cmpd="sng" w="13125">
              <a:solidFill>
                <a:schemeClr val="accent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rect b="b" l="l" r="r" t="t"/>
              <a:pathLst>
                <a:path extrusionOk="0" h="1599" w="1599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rect b="b" l="l" r="r" t="t"/>
              <a:pathLst>
                <a:path extrusionOk="0" fill="none" h="43392" w="1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cap="flat" cmpd="sng" w="13125">
              <a:solidFill>
                <a:schemeClr val="accent2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rect b="b" l="l" r="r" t="t"/>
              <a:pathLst>
                <a:path extrusionOk="0" h="1599" w="1621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rect b="b" l="l" r="r" t="t"/>
              <a:pathLst>
                <a:path extrusionOk="0" h="1598" w="1621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insideairbnb.com/get-the-data.html" TargetMode="External"/><Relationship Id="rId4" Type="http://schemas.openxmlformats.org/officeDocument/2006/relationships/hyperlink" Target="https://www.kaggle.com/gkdoad/airbnb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22"/>
          <p:cNvSpPr txBox="1"/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price predictor</a:t>
            </a:r>
            <a:endParaRPr/>
          </a:p>
        </p:txBody>
      </p:sp>
      <p:sp>
        <p:nvSpPr>
          <p:cNvPr id="1852" name="Google Shape;1852;p22"/>
          <p:cNvSpPr txBox="1"/>
          <p:nvPr>
            <p:ph idx="1" type="subTitle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31"/>
          <p:cNvSpPr txBox="1"/>
          <p:nvPr>
            <p:ph type="title"/>
          </p:nvPr>
        </p:nvSpPr>
        <p:spPr>
          <a:xfrm>
            <a:off x="720000" y="75087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Inferential Statistics</a:t>
            </a:r>
            <a:endParaRPr/>
          </a:p>
        </p:txBody>
      </p:sp>
      <p:sp>
        <p:nvSpPr>
          <p:cNvPr id="2007" name="Google Shape;2007;p31"/>
          <p:cNvSpPr txBox="1"/>
          <p:nvPr>
            <p:ph idx="1" type="body"/>
          </p:nvPr>
        </p:nvSpPr>
        <p:spPr>
          <a:xfrm>
            <a:off x="720000" y="1561275"/>
            <a:ext cx="7704000" cy="289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F4AD"/>
                </a:solidFill>
                <a:latin typeface="Glegoo"/>
                <a:ea typeface="Glegoo"/>
                <a:cs typeface="Glegoo"/>
                <a:sym typeface="Glegoo"/>
              </a:rPr>
              <a:t>C</a:t>
            </a:r>
            <a:r>
              <a:rPr b="1" lang="en" sz="1400">
                <a:solidFill>
                  <a:srgbClr val="00F4AD"/>
                </a:solidFill>
                <a:latin typeface="Glegoo"/>
                <a:ea typeface="Glegoo"/>
                <a:cs typeface="Glegoo"/>
                <a:sym typeface="Glegoo"/>
              </a:rPr>
              <a:t>orrelation between an independent and a dependent variable</a:t>
            </a:r>
            <a:endParaRPr b="1" sz="1400">
              <a:solidFill>
                <a:srgbClr val="00F4AD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accommodates, bedrooms, beds, bathrooms do correlate with price.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property_type &amp; neighbourhood_cleansed are also correlated with price.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0" lvl="0" marL="190500" marR="19050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Glegoo"/>
                <a:ea typeface="Glegoo"/>
                <a:cs typeface="Glegoo"/>
                <a:sym typeface="Glegoo"/>
              </a:rPr>
              <a:t>Correlation between pairs of independent variables</a:t>
            </a:r>
            <a:endParaRPr b="1" sz="1400">
              <a:solidFill>
                <a:schemeClr val="dk2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marR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For numerical variables, I checked correlation by pearson correlation coefficient.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marR="0" rtl="0" algn="l">
              <a:lnSpc>
                <a:spcPct val="12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For categorical variable vs. numerical data, I used logistic test.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32"/>
          <p:cNvSpPr txBox="1"/>
          <p:nvPr>
            <p:ph type="title"/>
          </p:nvPr>
        </p:nvSpPr>
        <p:spPr>
          <a:xfrm>
            <a:off x="720000" y="61652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2013" name="Google Shape;2013;p32"/>
          <p:cNvSpPr txBox="1"/>
          <p:nvPr>
            <p:ph idx="1" type="body"/>
          </p:nvPr>
        </p:nvSpPr>
        <p:spPr>
          <a:xfrm>
            <a:off x="720000" y="1668425"/>
            <a:ext cx="7704000" cy="24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K-Nearest Neighbors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Linear Regression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Ridge Regression (L2 regularization)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Lasso Regression (L1 regularization)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Random Forest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3"/>
          <p:cNvSpPr txBox="1"/>
          <p:nvPr>
            <p:ph type="title"/>
          </p:nvPr>
        </p:nvSpPr>
        <p:spPr>
          <a:xfrm>
            <a:off x="720000" y="6142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19" name="Google Shape;2019;p33"/>
          <p:cNvSpPr txBox="1"/>
          <p:nvPr>
            <p:ph idx="1" type="body"/>
          </p:nvPr>
        </p:nvSpPr>
        <p:spPr>
          <a:xfrm>
            <a:off x="720000" y="1698500"/>
            <a:ext cx="7704000" cy="28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KNN &amp; Random Forest outperforms Linear Regression models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Random Forest performs better than KNN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Linear Regression models did not perform well because there are less data points with price above 500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Piecewise Linear Regression works better.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34"/>
          <p:cNvSpPr txBox="1"/>
          <p:nvPr>
            <p:ph type="title"/>
          </p:nvPr>
        </p:nvSpPr>
        <p:spPr>
          <a:xfrm>
            <a:off x="720000" y="6142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endParaRPr/>
          </a:p>
        </p:txBody>
      </p:sp>
      <p:sp>
        <p:nvSpPr>
          <p:cNvPr id="2025" name="Google Shape;2025;p34"/>
          <p:cNvSpPr txBox="1"/>
          <p:nvPr>
            <p:ph idx="1" type="body"/>
          </p:nvPr>
        </p:nvSpPr>
        <p:spPr>
          <a:xfrm>
            <a:off x="720000" y="1698500"/>
            <a:ext cx="7704000" cy="28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While we already tried several models, there are still some interesting future works: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Apply NLP on Airbnb reviews for better listing price prediction.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Apply models on other cities or training models on other cities.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Apply piecewise linear regression.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Apply ensemble models like Gradient Boosting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35"/>
          <p:cNvSpPr txBox="1"/>
          <p:nvPr>
            <p:ph type="title"/>
          </p:nvPr>
        </p:nvSpPr>
        <p:spPr>
          <a:xfrm>
            <a:off x="720000" y="6142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For professor</a:t>
            </a:r>
            <a:endParaRPr/>
          </a:p>
        </p:txBody>
      </p:sp>
      <p:sp>
        <p:nvSpPr>
          <p:cNvPr id="2031" name="Google Shape;2031;p35"/>
          <p:cNvSpPr txBox="1"/>
          <p:nvPr>
            <p:ph idx="1" type="body"/>
          </p:nvPr>
        </p:nvSpPr>
        <p:spPr>
          <a:xfrm>
            <a:off x="720000" y="1214325"/>
            <a:ext cx="7704000" cy="374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Follow the order  to run the notebooks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○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Airbnb_Data_Wrangling.ipynb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○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Airbnb_EDA.ipynb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○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Airbnb_Inferential_Statistics.ipynb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○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Airbnb_Modeling.ipynb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Data is stored in the “Data” folder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Each notebook saves data in .csv format for the next step (notebook)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Labeled data is saved in “</a:t>
            </a:r>
            <a:r>
              <a:rPr lang="en" sz="1400">
                <a:latin typeface="Glegoo"/>
                <a:ea typeface="Glegoo"/>
                <a:cs typeface="Glegoo"/>
                <a:sym typeface="Glegoo"/>
              </a:rPr>
              <a:t>Label Encoder”</a:t>
            </a:r>
            <a:r>
              <a:rPr lang="en" sz="1400">
                <a:latin typeface="Glegoo"/>
                <a:ea typeface="Glegoo"/>
                <a:cs typeface="Glegoo"/>
                <a:sym typeface="Glegoo"/>
              </a:rPr>
              <a:t> folder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Project won’t run in the absence of these folders.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Project won’t run in the absence of any notebooks mentioned on top.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GPU is required to run “</a:t>
            </a:r>
            <a:r>
              <a:rPr lang="en" sz="1400">
                <a:latin typeface="Glegoo"/>
                <a:ea typeface="Glegoo"/>
                <a:cs typeface="Glegoo"/>
                <a:sym typeface="Glegoo"/>
              </a:rPr>
              <a:t>Airbnb_Modeling.ipynb”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36"/>
          <p:cNvSpPr txBox="1"/>
          <p:nvPr>
            <p:ph idx="4294967295" type="title"/>
          </p:nvPr>
        </p:nvSpPr>
        <p:spPr>
          <a:xfrm>
            <a:off x="2400450" y="2107748"/>
            <a:ext cx="4342800" cy="15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THANK YOU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2037" name="Google Shape;2037;p36"/>
          <p:cNvSpPr/>
          <p:nvPr/>
        </p:nvSpPr>
        <p:spPr>
          <a:xfrm>
            <a:off x="2702440" y="2376205"/>
            <a:ext cx="429891" cy="395493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36"/>
          <p:cNvSpPr/>
          <p:nvPr/>
        </p:nvSpPr>
        <p:spPr>
          <a:xfrm>
            <a:off x="6029415" y="2376205"/>
            <a:ext cx="429891" cy="395493"/>
          </a:xfrm>
          <a:custGeom>
            <a:rect b="b" l="l" r="r" t="t"/>
            <a:pathLst>
              <a:path extrusionOk="0" h="10957" w="11910">
                <a:moveTo>
                  <a:pt x="7325" y="654"/>
                </a:moveTo>
                <a:cubicBezTo>
                  <a:pt x="7412" y="654"/>
                  <a:pt x="7498" y="686"/>
                  <a:pt x="7561" y="749"/>
                </a:cubicBezTo>
                <a:lnTo>
                  <a:pt x="10995" y="4088"/>
                </a:lnTo>
                <a:cubicBezTo>
                  <a:pt x="11122" y="4246"/>
                  <a:pt x="11122" y="4466"/>
                  <a:pt x="10995" y="4592"/>
                </a:cubicBezTo>
                <a:lnTo>
                  <a:pt x="10082" y="5506"/>
                </a:lnTo>
                <a:lnTo>
                  <a:pt x="7404" y="2859"/>
                </a:lnTo>
                <a:cubicBezTo>
                  <a:pt x="7215" y="2670"/>
                  <a:pt x="6955" y="2576"/>
                  <a:pt x="6691" y="2576"/>
                </a:cubicBezTo>
                <a:cubicBezTo>
                  <a:pt x="6427" y="2576"/>
                  <a:pt x="6159" y="2670"/>
                  <a:pt x="5955" y="2859"/>
                </a:cubicBezTo>
                <a:lnTo>
                  <a:pt x="4978" y="3805"/>
                </a:lnTo>
                <a:cubicBezTo>
                  <a:pt x="4915" y="3868"/>
                  <a:pt x="4828" y="3899"/>
                  <a:pt x="4742" y="3899"/>
                </a:cubicBezTo>
                <a:cubicBezTo>
                  <a:pt x="4655" y="3899"/>
                  <a:pt x="4568" y="3868"/>
                  <a:pt x="4505" y="3805"/>
                </a:cubicBezTo>
                <a:cubicBezTo>
                  <a:pt x="4379" y="3679"/>
                  <a:pt x="4379" y="3458"/>
                  <a:pt x="4505" y="3332"/>
                </a:cubicBezTo>
                <a:lnTo>
                  <a:pt x="5955" y="1883"/>
                </a:lnTo>
                <a:lnTo>
                  <a:pt x="7089" y="749"/>
                </a:lnTo>
                <a:cubicBezTo>
                  <a:pt x="7152" y="686"/>
                  <a:pt x="7239" y="654"/>
                  <a:pt x="7325" y="654"/>
                </a:cubicBezTo>
                <a:close/>
                <a:moveTo>
                  <a:pt x="2808" y="5183"/>
                </a:moveTo>
                <a:cubicBezTo>
                  <a:pt x="2899" y="5183"/>
                  <a:pt x="2993" y="5207"/>
                  <a:pt x="3056" y="5254"/>
                </a:cubicBezTo>
                <a:cubicBezTo>
                  <a:pt x="3151" y="5380"/>
                  <a:pt x="3151" y="5632"/>
                  <a:pt x="3056" y="5726"/>
                </a:cubicBezTo>
                <a:lnTo>
                  <a:pt x="2048" y="6735"/>
                </a:lnTo>
                <a:cubicBezTo>
                  <a:pt x="2001" y="6782"/>
                  <a:pt x="1914" y="6805"/>
                  <a:pt x="1824" y="6805"/>
                </a:cubicBezTo>
                <a:cubicBezTo>
                  <a:pt x="1733" y="6805"/>
                  <a:pt x="1639" y="6782"/>
                  <a:pt x="1576" y="6735"/>
                </a:cubicBezTo>
                <a:cubicBezTo>
                  <a:pt x="1449" y="6609"/>
                  <a:pt x="1449" y="6357"/>
                  <a:pt x="1576" y="6262"/>
                </a:cubicBezTo>
                <a:lnTo>
                  <a:pt x="2584" y="5254"/>
                </a:lnTo>
                <a:cubicBezTo>
                  <a:pt x="2631" y="5207"/>
                  <a:pt x="2718" y="5183"/>
                  <a:pt x="2808" y="5183"/>
                </a:cubicBezTo>
                <a:close/>
                <a:moveTo>
                  <a:pt x="3785" y="6167"/>
                </a:moveTo>
                <a:cubicBezTo>
                  <a:pt x="3875" y="6167"/>
                  <a:pt x="3970" y="6199"/>
                  <a:pt x="4033" y="6262"/>
                </a:cubicBezTo>
                <a:cubicBezTo>
                  <a:pt x="4159" y="6357"/>
                  <a:pt x="4159" y="6609"/>
                  <a:pt x="4033" y="6735"/>
                </a:cubicBezTo>
                <a:lnTo>
                  <a:pt x="3056" y="7711"/>
                </a:lnTo>
                <a:cubicBezTo>
                  <a:pt x="2993" y="7774"/>
                  <a:pt x="2899" y="7806"/>
                  <a:pt x="2808" y="7806"/>
                </a:cubicBezTo>
                <a:cubicBezTo>
                  <a:pt x="2718" y="7806"/>
                  <a:pt x="2631" y="7774"/>
                  <a:pt x="2584" y="7711"/>
                </a:cubicBezTo>
                <a:cubicBezTo>
                  <a:pt x="2395" y="7554"/>
                  <a:pt x="2395" y="7365"/>
                  <a:pt x="2584" y="7239"/>
                </a:cubicBezTo>
                <a:lnTo>
                  <a:pt x="3560" y="6262"/>
                </a:lnTo>
                <a:cubicBezTo>
                  <a:pt x="3608" y="6199"/>
                  <a:pt x="3694" y="6167"/>
                  <a:pt x="3785" y="6167"/>
                </a:cubicBezTo>
                <a:close/>
                <a:moveTo>
                  <a:pt x="4730" y="7113"/>
                </a:moveTo>
                <a:cubicBezTo>
                  <a:pt x="4821" y="7113"/>
                  <a:pt x="4915" y="7144"/>
                  <a:pt x="4978" y="7207"/>
                </a:cubicBezTo>
                <a:cubicBezTo>
                  <a:pt x="5073" y="7302"/>
                  <a:pt x="5073" y="7554"/>
                  <a:pt x="4978" y="7680"/>
                </a:cubicBezTo>
                <a:lnTo>
                  <a:pt x="4001" y="8656"/>
                </a:lnTo>
                <a:cubicBezTo>
                  <a:pt x="3938" y="8719"/>
                  <a:pt x="3844" y="8751"/>
                  <a:pt x="3749" y="8751"/>
                </a:cubicBezTo>
                <a:cubicBezTo>
                  <a:pt x="3655" y="8751"/>
                  <a:pt x="3560" y="8719"/>
                  <a:pt x="3497" y="8656"/>
                </a:cubicBezTo>
                <a:cubicBezTo>
                  <a:pt x="3403" y="8530"/>
                  <a:pt x="3403" y="8310"/>
                  <a:pt x="3497" y="8184"/>
                </a:cubicBezTo>
                <a:lnTo>
                  <a:pt x="4505" y="7207"/>
                </a:lnTo>
                <a:cubicBezTo>
                  <a:pt x="4553" y="7144"/>
                  <a:pt x="4639" y="7113"/>
                  <a:pt x="4730" y="7113"/>
                </a:cubicBezTo>
                <a:close/>
                <a:moveTo>
                  <a:pt x="4100" y="969"/>
                </a:moveTo>
                <a:cubicBezTo>
                  <a:pt x="4190" y="969"/>
                  <a:pt x="4285" y="1001"/>
                  <a:pt x="4348" y="1064"/>
                </a:cubicBezTo>
                <a:lnTo>
                  <a:pt x="5041" y="1725"/>
                </a:lnTo>
                <a:lnTo>
                  <a:pt x="3938" y="2828"/>
                </a:lnTo>
                <a:cubicBezTo>
                  <a:pt x="3560" y="3206"/>
                  <a:pt x="3560" y="3899"/>
                  <a:pt x="3938" y="4277"/>
                </a:cubicBezTo>
                <a:cubicBezTo>
                  <a:pt x="4143" y="4482"/>
                  <a:pt x="4411" y="4584"/>
                  <a:pt x="4675" y="4584"/>
                </a:cubicBezTo>
                <a:cubicBezTo>
                  <a:pt x="4939" y="4584"/>
                  <a:pt x="5199" y="4482"/>
                  <a:pt x="5388" y="4277"/>
                </a:cubicBezTo>
                <a:lnTo>
                  <a:pt x="6396" y="3332"/>
                </a:lnTo>
                <a:cubicBezTo>
                  <a:pt x="6443" y="3269"/>
                  <a:pt x="6530" y="3238"/>
                  <a:pt x="6620" y="3238"/>
                </a:cubicBezTo>
                <a:cubicBezTo>
                  <a:pt x="6711" y="3238"/>
                  <a:pt x="6805" y="3269"/>
                  <a:pt x="6868" y="3332"/>
                </a:cubicBezTo>
                <a:lnTo>
                  <a:pt x="10334" y="6735"/>
                </a:lnTo>
                <a:cubicBezTo>
                  <a:pt x="10491" y="6829"/>
                  <a:pt x="10491" y="7113"/>
                  <a:pt x="10365" y="7239"/>
                </a:cubicBezTo>
                <a:cubicBezTo>
                  <a:pt x="10302" y="7302"/>
                  <a:pt x="10216" y="7333"/>
                  <a:pt x="10129" y="7333"/>
                </a:cubicBezTo>
                <a:cubicBezTo>
                  <a:pt x="10042" y="7333"/>
                  <a:pt x="9956" y="7302"/>
                  <a:pt x="9893" y="7239"/>
                </a:cubicBezTo>
                <a:lnTo>
                  <a:pt x="8444" y="5789"/>
                </a:lnTo>
                <a:cubicBezTo>
                  <a:pt x="8381" y="5726"/>
                  <a:pt x="8286" y="5695"/>
                  <a:pt x="8195" y="5695"/>
                </a:cubicBezTo>
                <a:cubicBezTo>
                  <a:pt x="8105" y="5695"/>
                  <a:pt x="8018" y="5726"/>
                  <a:pt x="7971" y="5789"/>
                </a:cubicBezTo>
                <a:cubicBezTo>
                  <a:pt x="7845" y="5884"/>
                  <a:pt x="7845" y="6136"/>
                  <a:pt x="7971" y="6262"/>
                </a:cubicBezTo>
                <a:lnTo>
                  <a:pt x="9420" y="7711"/>
                </a:lnTo>
                <a:cubicBezTo>
                  <a:pt x="9546" y="7837"/>
                  <a:pt x="9546" y="8058"/>
                  <a:pt x="9420" y="8184"/>
                </a:cubicBezTo>
                <a:cubicBezTo>
                  <a:pt x="9357" y="8247"/>
                  <a:pt x="9271" y="8278"/>
                  <a:pt x="9184" y="8278"/>
                </a:cubicBezTo>
                <a:cubicBezTo>
                  <a:pt x="9097" y="8278"/>
                  <a:pt x="9011" y="8247"/>
                  <a:pt x="8948" y="8184"/>
                </a:cubicBezTo>
                <a:lnTo>
                  <a:pt x="7498" y="6735"/>
                </a:lnTo>
                <a:cubicBezTo>
                  <a:pt x="7435" y="6672"/>
                  <a:pt x="7341" y="6640"/>
                  <a:pt x="7250" y="6640"/>
                </a:cubicBezTo>
                <a:cubicBezTo>
                  <a:pt x="7160" y="6640"/>
                  <a:pt x="7073" y="6672"/>
                  <a:pt x="7026" y="6735"/>
                </a:cubicBezTo>
                <a:cubicBezTo>
                  <a:pt x="6900" y="6829"/>
                  <a:pt x="6900" y="7081"/>
                  <a:pt x="7026" y="7176"/>
                </a:cubicBezTo>
                <a:lnTo>
                  <a:pt x="8475" y="8656"/>
                </a:lnTo>
                <a:cubicBezTo>
                  <a:pt x="8601" y="8751"/>
                  <a:pt x="8601" y="9003"/>
                  <a:pt x="8475" y="9129"/>
                </a:cubicBezTo>
                <a:cubicBezTo>
                  <a:pt x="8412" y="9176"/>
                  <a:pt x="8325" y="9200"/>
                  <a:pt x="8239" y="9200"/>
                </a:cubicBezTo>
                <a:cubicBezTo>
                  <a:pt x="8152" y="9200"/>
                  <a:pt x="8066" y="9176"/>
                  <a:pt x="8003" y="9129"/>
                </a:cubicBezTo>
                <a:lnTo>
                  <a:pt x="6459" y="7648"/>
                </a:lnTo>
                <a:cubicBezTo>
                  <a:pt x="6270" y="7459"/>
                  <a:pt x="6018" y="7396"/>
                  <a:pt x="5797" y="7396"/>
                </a:cubicBezTo>
                <a:cubicBezTo>
                  <a:pt x="5797" y="7144"/>
                  <a:pt x="5671" y="6924"/>
                  <a:pt x="5482" y="6735"/>
                </a:cubicBezTo>
                <a:cubicBezTo>
                  <a:pt x="5293" y="6514"/>
                  <a:pt x="5041" y="6451"/>
                  <a:pt x="4821" y="6388"/>
                </a:cubicBezTo>
                <a:cubicBezTo>
                  <a:pt x="4821" y="6167"/>
                  <a:pt x="4694" y="5947"/>
                  <a:pt x="4505" y="5726"/>
                </a:cubicBezTo>
                <a:cubicBezTo>
                  <a:pt x="4285" y="5537"/>
                  <a:pt x="4064" y="5474"/>
                  <a:pt x="3812" y="5411"/>
                </a:cubicBezTo>
                <a:cubicBezTo>
                  <a:pt x="3812" y="5191"/>
                  <a:pt x="3718" y="4939"/>
                  <a:pt x="3497" y="4750"/>
                </a:cubicBezTo>
                <a:cubicBezTo>
                  <a:pt x="3308" y="4561"/>
                  <a:pt x="3048" y="4466"/>
                  <a:pt x="2785" y="4466"/>
                </a:cubicBezTo>
                <a:cubicBezTo>
                  <a:pt x="2521" y="4466"/>
                  <a:pt x="2253" y="4561"/>
                  <a:pt x="2048" y="4750"/>
                </a:cubicBezTo>
                <a:lnTo>
                  <a:pt x="1544" y="5254"/>
                </a:lnTo>
                <a:lnTo>
                  <a:pt x="819" y="4561"/>
                </a:lnTo>
                <a:cubicBezTo>
                  <a:pt x="725" y="4435"/>
                  <a:pt x="725" y="4183"/>
                  <a:pt x="819" y="4088"/>
                </a:cubicBezTo>
                <a:lnTo>
                  <a:pt x="3875" y="1064"/>
                </a:lnTo>
                <a:cubicBezTo>
                  <a:pt x="3923" y="1001"/>
                  <a:pt x="4009" y="969"/>
                  <a:pt x="4100" y="969"/>
                </a:cubicBezTo>
                <a:close/>
                <a:moveTo>
                  <a:pt x="5718" y="8089"/>
                </a:moveTo>
                <a:cubicBezTo>
                  <a:pt x="5805" y="8089"/>
                  <a:pt x="5892" y="8121"/>
                  <a:pt x="5955" y="8184"/>
                </a:cubicBezTo>
                <a:cubicBezTo>
                  <a:pt x="6081" y="8310"/>
                  <a:pt x="6081" y="8530"/>
                  <a:pt x="5955" y="8656"/>
                </a:cubicBezTo>
                <a:lnTo>
                  <a:pt x="4978" y="9633"/>
                </a:lnTo>
                <a:cubicBezTo>
                  <a:pt x="4915" y="9696"/>
                  <a:pt x="4821" y="9728"/>
                  <a:pt x="4730" y="9728"/>
                </a:cubicBezTo>
                <a:cubicBezTo>
                  <a:pt x="4639" y="9728"/>
                  <a:pt x="4553" y="9696"/>
                  <a:pt x="4505" y="9633"/>
                </a:cubicBezTo>
                <a:cubicBezTo>
                  <a:pt x="4379" y="9507"/>
                  <a:pt x="4379" y="9286"/>
                  <a:pt x="4505" y="9160"/>
                </a:cubicBezTo>
                <a:lnTo>
                  <a:pt x="5482" y="8184"/>
                </a:lnTo>
                <a:cubicBezTo>
                  <a:pt x="5545" y="8121"/>
                  <a:pt x="5632" y="8089"/>
                  <a:pt x="5718" y="8089"/>
                </a:cubicBezTo>
                <a:close/>
                <a:moveTo>
                  <a:pt x="6616" y="8877"/>
                </a:moveTo>
                <a:lnTo>
                  <a:pt x="7467" y="9665"/>
                </a:lnTo>
                <a:cubicBezTo>
                  <a:pt x="7593" y="9759"/>
                  <a:pt x="7593" y="9980"/>
                  <a:pt x="7435" y="10106"/>
                </a:cubicBezTo>
                <a:cubicBezTo>
                  <a:pt x="7388" y="10169"/>
                  <a:pt x="7286" y="10200"/>
                  <a:pt x="7179" y="10200"/>
                </a:cubicBezTo>
                <a:cubicBezTo>
                  <a:pt x="7073" y="10200"/>
                  <a:pt x="6963" y="10169"/>
                  <a:pt x="6900" y="10106"/>
                </a:cubicBezTo>
                <a:lnTo>
                  <a:pt x="6207" y="9412"/>
                </a:lnTo>
                <a:lnTo>
                  <a:pt x="6427" y="9160"/>
                </a:lnTo>
                <a:cubicBezTo>
                  <a:pt x="6522" y="9097"/>
                  <a:pt x="6585" y="8971"/>
                  <a:pt x="6616" y="8877"/>
                </a:cubicBezTo>
                <a:close/>
                <a:moveTo>
                  <a:pt x="7309" y="0"/>
                </a:moveTo>
                <a:cubicBezTo>
                  <a:pt x="7042" y="0"/>
                  <a:pt x="6774" y="103"/>
                  <a:pt x="6585" y="308"/>
                </a:cubicBezTo>
                <a:lnTo>
                  <a:pt x="5608" y="1284"/>
                </a:lnTo>
                <a:lnTo>
                  <a:pt x="4852" y="560"/>
                </a:lnTo>
                <a:cubicBezTo>
                  <a:pt x="4656" y="394"/>
                  <a:pt x="4409" y="307"/>
                  <a:pt x="4163" y="307"/>
                </a:cubicBezTo>
                <a:cubicBezTo>
                  <a:pt x="3897" y="307"/>
                  <a:pt x="3631" y="409"/>
                  <a:pt x="3434" y="623"/>
                </a:cubicBezTo>
                <a:lnTo>
                  <a:pt x="410" y="3647"/>
                </a:lnTo>
                <a:cubicBezTo>
                  <a:pt x="0" y="4025"/>
                  <a:pt x="0" y="4718"/>
                  <a:pt x="410" y="5096"/>
                </a:cubicBezTo>
                <a:lnTo>
                  <a:pt x="1103" y="5821"/>
                </a:lnTo>
                <a:cubicBezTo>
                  <a:pt x="725" y="6199"/>
                  <a:pt x="725" y="6829"/>
                  <a:pt x="1103" y="7239"/>
                </a:cubicBezTo>
                <a:cubicBezTo>
                  <a:pt x="1292" y="7428"/>
                  <a:pt x="1544" y="7491"/>
                  <a:pt x="1765" y="7554"/>
                </a:cubicBezTo>
                <a:cubicBezTo>
                  <a:pt x="1765" y="7774"/>
                  <a:pt x="1891" y="8026"/>
                  <a:pt x="2080" y="8215"/>
                </a:cubicBezTo>
                <a:cubicBezTo>
                  <a:pt x="2300" y="8404"/>
                  <a:pt x="2521" y="8499"/>
                  <a:pt x="2773" y="8530"/>
                </a:cubicBezTo>
                <a:cubicBezTo>
                  <a:pt x="2773" y="8751"/>
                  <a:pt x="2867" y="9003"/>
                  <a:pt x="3088" y="9192"/>
                </a:cubicBezTo>
                <a:cubicBezTo>
                  <a:pt x="3277" y="9381"/>
                  <a:pt x="3497" y="9475"/>
                  <a:pt x="3749" y="9507"/>
                </a:cubicBezTo>
                <a:cubicBezTo>
                  <a:pt x="3749" y="9759"/>
                  <a:pt x="3875" y="9980"/>
                  <a:pt x="4064" y="10169"/>
                </a:cubicBezTo>
                <a:cubicBezTo>
                  <a:pt x="4253" y="10373"/>
                  <a:pt x="4521" y="10476"/>
                  <a:pt x="4789" y="10476"/>
                </a:cubicBezTo>
                <a:cubicBezTo>
                  <a:pt x="5057" y="10476"/>
                  <a:pt x="5325" y="10373"/>
                  <a:pt x="5514" y="10169"/>
                </a:cubicBezTo>
                <a:lnTo>
                  <a:pt x="5766" y="9948"/>
                </a:lnTo>
                <a:lnTo>
                  <a:pt x="6459" y="10673"/>
                </a:lnTo>
                <a:cubicBezTo>
                  <a:pt x="6664" y="10862"/>
                  <a:pt x="6939" y="10956"/>
                  <a:pt x="7219" y="10956"/>
                </a:cubicBezTo>
                <a:cubicBezTo>
                  <a:pt x="7498" y="10956"/>
                  <a:pt x="7782" y="10862"/>
                  <a:pt x="8003" y="10673"/>
                </a:cubicBezTo>
                <a:cubicBezTo>
                  <a:pt x="8192" y="10452"/>
                  <a:pt x="8286" y="10232"/>
                  <a:pt x="8318" y="9980"/>
                </a:cubicBezTo>
                <a:cubicBezTo>
                  <a:pt x="8538" y="9980"/>
                  <a:pt x="8790" y="9885"/>
                  <a:pt x="8979" y="9665"/>
                </a:cubicBezTo>
                <a:cubicBezTo>
                  <a:pt x="9168" y="9475"/>
                  <a:pt x="9263" y="9255"/>
                  <a:pt x="9294" y="9003"/>
                </a:cubicBezTo>
                <a:cubicBezTo>
                  <a:pt x="9546" y="9003"/>
                  <a:pt x="9767" y="8877"/>
                  <a:pt x="9956" y="8688"/>
                </a:cubicBezTo>
                <a:cubicBezTo>
                  <a:pt x="10176" y="8499"/>
                  <a:pt x="10239" y="8247"/>
                  <a:pt x="10271" y="8026"/>
                </a:cubicBezTo>
                <a:cubicBezTo>
                  <a:pt x="10523" y="8026"/>
                  <a:pt x="10743" y="7900"/>
                  <a:pt x="10964" y="7711"/>
                </a:cubicBezTo>
                <a:cubicBezTo>
                  <a:pt x="11342" y="7302"/>
                  <a:pt x="11342" y="6640"/>
                  <a:pt x="10964" y="6262"/>
                </a:cubicBezTo>
                <a:lnTo>
                  <a:pt x="10680" y="5978"/>
                </a:lnTo>
                <a:lnTo>
                  <a:pt x="11594" y="5065"/>
                </a:lnTo>
                <a:cubicBezTo>
                  <a:pt x="11909" y="4687"/>
                  <a:pt x="11909" y="4057"/>
                  <a:pt x="11468" y="3647"/>
                </a:cubicBezTo>
                <a:lnTo>
                  <a:pt x="8034" y="308"/>
                </a:lnTo>
                <a:cubicBezTo>
                  <a:pt x="7845" y="103"/>
                  <a:pt x="7577" y="0"/>
                  <a:pt x="730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3"/>
          <p:cNvSpPr txBox="1"/>
          <p:nvPr>
            <p:ph type="title"/>
          </p:nvPr>
        </p:nvSpPr>
        <p:spPr>
          <a:xfrm>
            <a:off x="720000" y="391075"/>
            <a:ext cx="7704000" cy="7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</a:t>
            </a:r>
            <a:endParaRPr sz="4800"/>
          </a:p>
        </p:txBody>
      </p:sp>
      <p:pic>
        <p:nvPicPr>
          <p:cNvPr id="1858" name="Google Shape;18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600" y="1329425"/>
            <a:ext cx="5204250" cy="341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9" name="Google Shape;1859;p23"/>
          <p:cNvGrpSpPr/>
          <p:nvPr/>
        </p:nvGrpSpPr>
        <p:grpSpPr>
          <a:xfrm>
            <a:off x="232224" y="238716"/>
            <a:ext cx="712557" cy="785901"/>
            <a:chOff x="4206459" y="1191441"/>
            <a:chExt cx="712557" cy="785901"/>
          </a:xfrm>
        </p:grpSpPr>
        <p:sp>
          <p:nvSpPr>
            <p:cNvPr id="1860" name="Google Shape;1860;p23"/>
            <p:cNvSpPr/>
            <p:nvPr/>
          </p:nvSpPr>
          <p:spPr>
            <a:xfrm>
              <a:off x="4548248" y="1328649"/>
              <a:ext cx="325201" cy="322547"/>
            </a:xfrm>
            <a:custGeom>
              <a:rect b="b" l="l" r="r" t="t"/>
              <a:pathLst>
                <a:path extrusionOk="0" h="25278" w="25486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445D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4557499" y="1656607"/>
              <a:ext cx="306674" cy="306648"/>
            </a:xfrm>
            <a:custGeom>
              <a:rect b="b" l="l" r="r" t="t"/>
              <a:pathLst>
                <a:path extrusionOk="0" h="24032" w="24034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4251067" y="1523035"/>
              <a:ext cx="327536" cy="325023"/>
            </a:xfrm>
            <a:custGeom>
              <a:rect b="b" l="l" r="r" t="t"/>
              <a:pathLst>
                <a:path extrusionOk="0" h="25472" w="25669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3E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4277366" y="1220917"/>
              <a:ext cx="292242" cy="292217"/>
            </a:xfrm>
            <a:custGeom>
              <a:rect b="b" l="l" r="r" t="t"/>
              <a:pathLst>
                <a:path extrusionOk="0" h="22901" w="22903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A5B7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4" name="Google Shape;1864;p23"/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1865" name="Google Shape;1865;p23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rect b="b" l="l" r="r" t="t"/>
                <a:pathLst>
                  <a:path extrusionOk="0" h="2019" w="4052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3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rect b="b" l="l" r="r" t="t"/>
                <a:pathLst>
                  <a:path extrusionOk="0" h="626" w="2524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3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rect b="b" l="l" r="r" t="t"/>
                <a:pathLst>
                  <a:path extrusionOk="0" h="1041" w="1585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3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9" name="Google Shape;1869;p23"/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1870" name="Google Shape;1870;p23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rect b="b" l="l" r="r" t="t"/>
                <a:pathLst>
                  <a:path extrusionOk="0" h="2020" w="4052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3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rect b="b" l="l" r="r" t="t"/>
                <a:pathLst>
                  <a:path extrusionOk="0" h="628" w="2524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3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rect b="b" l="l" r="r" t="t"/>
                <a:pathLst>
                  <a:path extrusionOk="0" h="1040" w="1584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3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rect b="b" l="l" r="r" t="t"/>
                <a:pathLst>
                  <a:path extrusionOk="0" h="896" w="2177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4" name="Google Shape;1874;p23"/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1875" name="Google Shape;1875;p23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rect b="b" l="l" r="r" t="t"/>
                <a:pathLst>
                  <a:path extrusionOk="0" h="2019" w="4051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3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rect b="b" l="l" r="r" t="t"/>
                <a:pathLst>
                  <a:path extrusionOk="0" h="627" w="2523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3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rect b="b" l="l" r="r" t="t"/>
                <a:pathLst>
                  <a:path extrusionOk="0" h="1039" w="1585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3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rect b="b" l="l" r="r" t="t"/>
                <a:pathLst>
                  <a:path extrusionOk="0" h="896" w="2179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9" name="Google Shape;1879;p23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880" name="Google Shape;1880;p23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3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rect b="b" l="l" r="r" t="t"/>
                <a:pathLst>
                  <a:path extrusionOk="0" h="2491" w="645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3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rect b="b" l="l" r="r" t="t"/>
                <a:pathLst>
                  <a:path extrusionOk="0" h="1524" w="1115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3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rect b="b" l="l" r="r" t="t"/>
                <a:pathLst>
                  <a:path extrusionOk="0" h="2128" w="944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4" name="Google Shape;1884;p23"/>
            <p:cNvSpPr/>
            <p:nvPr/>
          </p:nvSpPr>
          <p:spPr>
            <a:xfrm>
              <a:off x="4250519" y="1416170"/>
              <a:ext cx="26783" cy="52303"/>
            </a:xfrm>
            <a:custGeom>
              <a:rect b="b" l="l" r="r" t="t"/>
              <a:pathLst>
                <a:path extrusionOk="0" h="4099" w="2099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4276166" y="1471370"/>
              <a:ext cx="24359" cy="25290"/>
            </a:xfrm>
            <a:custGeom>
              <a:rect b="b" l="l" r="r" t="t"/>
              <a:pathLst>
                <a:path extrusionOk="0" h="1982" w="1909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4330231" y="1513121"/>
              <a:ext cx="21462" cy="10986"/>
            </a:xfrm>
            <a:custGeom>
              <a:rect b="b" l="l" r="r" t="t"/>
              <a:pathLst>
                <a:path extrusionOk="0" h="861" w="1682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4302005" y="1497298"/>
              <a:ext cx="25469" cy="17647"/>
            </a:xfrm>
            <a:custGeom>
              <a:rect b="b" l="l" r="r" t="t"/>
              <a:pathLst>
                <a:path extrusionOk="0" h="1383" w="1996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8" name="Google Shape;1888;p23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889" name="Google Shape;1889;p23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rect b="b" l="l" r="r" t="t"/>
                <a:pathLst>
                  <a:path extrusionOk="0" h="3996" w="205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3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rect b="b" l="l" r="r" t="t"/>
                <a:pathLst>
                  <a:path extrusionOk="0" h="2491" w="646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3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rect b="b" l="l" r="r" t="t"/>
                <a:pathLst>
                  <a:path extrusionOk="0" h="1524" w="1114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3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rect b="b" l="l" r="r" t="t"/>
                <a:pathLst>
                  <a:path extrusionOk="0" h="2128" w="946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3" name="Google Shape;1893;p23"/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1894" name="Google Shape;1894;p23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rect b="b" l="l" r="r" t="t"/>
                <a:pathLst>
                  <a:path extrusionOk="0" h="2048" w="4168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3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rect b="b" l="l" r="r" t="t"/>
                <a:pathLst>
                  <a:path extrusionOk="0" h="1844" w="2044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3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rect b="b" l="l" r="r" t="t"/>
                <a:pathLst>
                  <a:path extrusionOk="0" h="1609" w="918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3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rect b="b" l="l" r="r" t="t"/>
                <a:pathLst>
                  <a:path extrusionOk="0" h="1927" w="1452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8" name="Google Shape;1898;p23"/>
          <p:cNvGrpSpPr/>
          <p:nvPr/>
        </p:nvGrpSpPr>
        <p:grpSpPr>
          <a:xfrm>
            <a:off x="7651213" y="4207090"/>
            <a:ext cx="1295882" cy="646587"/>
            <a:chOff x="834100" y="3642869"/>
            <a:chExt cx="1259483" cy="628426"/>
          </a:xfrm>
        </p:grpSpPr>
        <p:sp>
          <p:nvSpPr>
            <p:cNvPr id="1899" name="Google Shape;1899;p23"/>
            <p:cNvSpPr/>
            <p:nvPr/>
          </p:nvSpPr>
          <p:spPr>
            <a:xfrm>
              <a:off x="1557115" y="4061516"/>
              <a:ext cx="127079" cy="163426"/>
            </a:xfrm>
            <a:custGeom>
              <a:rect b="b" l="l" r="r" t="t"/>
              <a:pathLst>
                <a:path extrusionOk="0" fill="none" h="37079" w="28816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1847875" y="4224937"/>
              <a:ext cx="161119" cy="4"/>
            </a:xfrm>
            <a:custGeom>
              <a:rect b="b" l="l" r="r" t="t"/>
              <a:pathLst>
                <a:path extrusionOk="0" fill="none" h="1" w="36535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1684189" y="4176763"/>
              <a:ext cx="163690" cy="94532"/>
            </a:xfrm>
            <a:custGeom>
              <a:rect b="b" l="l" r="r" t="t"/>
              <a:pathLst>
                <a:path extrusionOk="0" h="21448" w="37118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1246916" y="3961205"/>
              <a:ext cx="77612" cy="4"/>
            </a:xfrm>
            <a:custGeom>
              <a:rect b="b" l="l" r="r" t="t"/>
              <a:pathLst>
                <a:path extrusionOk="0" fill="none" h="1" w="17599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854078" y="3861292"/>
              <a:ext cx="154429" cy="4"/>
            </a:xfrm>
            <a:custGeom>
              <a:rect b="b" l="l" r="r" t="t"/>
              <a:pathLst>
                <a:path extrusionOk="0" fill="none" h="1" w="35018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1164630" y="3861309"/>
              <a:ext cx="79574" cy="199792"/>
            </a:xfrm>
            <a:custGeom>
              <a:rect b="b" l="l" r="r" t="t"/>
              <a:pathLst>
                <a:path extrusionOk="0" fill="none" h="45330" w="18044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854078" y="4061097"/>
              <a:ext cx="146866" cy="4"/>
            </a:xfrm>
            <a:custGeom>
              <a:rect b="b" l="l" r="r" t="t"/>
              <a:pathLst>
                <a:path extrusionOk="0" fill="none" h="1" w="33303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1000939" y="4005884"/>
              <a:ext cx="163695" cy="94514"/>
            </a:xfrm>
            <a:custGeom>
              <a:rect b="b" l="l" r="r" t="t"/>
              <a:pathLst>
                <a:path extrusionOk="0" h="21444" w="37119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1008502" y="3822418"/>
              <a:ext cx="163690" cy="94528"/>
            </a:xfrm>
            <a:custGeom>
              <a:rect b="b" l="l" r="r" t="t"/>
              <a:pathLst>
                <a:path extrusionOk="0" h="21447" w="37118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1603156" y="3961205"/>
              <a:ext cx="77612" cy="4"/>
            </a:xfrm>
            <a:custGeom>
              <a:rect b="b" l="l" r="r" t="t"/>
              <a:pathLst>
                <a:path extrusionOk="0" fill="none" h="1" w="17599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1926576" y="3861292"/>
              <a:ext cx="144308" cy="4"/>
            </a:xfrm>
            <a:custGeom>
              <a:rect b="b" l="l" r="r" t="t"/>
              <a:pathLst>
                <a:path extrusionOk="0" fill="none" h="1" w="32723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1680763" y="3861309"/>
              <a:ext cx="82127" cy="199792"/>
            </a:xfrm>
            <a:custGeom>
              <a:rect b="b" l="l" r="r" t="t"/>
              <a:pathLst>
                <a:path extrusionOk="0" fill="none" h="45330" w="18623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1926576" y="4061097"/>
              <a:ext cx="144308" cy="4"/>
            </a:xfrm>
            <a:custGeom>
              <a:rect b="b" l="l" r="r" t="t"/>
              <a:pathLst>
                <a:path extrusionOk="0" fill="none" h="1" w="32723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1762436" y="3822418"/>
              <a:ext cx="163677" cy="94528"/>
            </a:xfrm>
            <a:custGeom>
              <a:rect b="b" l="l" r="r" t="t"/>
              <a:pathLst>
                <a:path extrusionOk="0" h="21447" w="37115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1762886" y="4005884"/>
              <a:ext cx="163695" cy="94514"/>
            </a:xfrm>
            <a:custGeom>
              <a:rect b="b" l="l" r="r" t="t"/>
              <a:pathLst>
                <a:path extrusionOk="0" h="21444" w="37119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1325004" y="3820086"/>
              <a:ext cx="278558" cy="278382"/>
            </a:xfrm>
            <a:custGeom>
              <a:rect b="b" l="l" r="r" t="t"/>
              <a:pathLst>
                <a:path extrusionOk="0" fill="none" h="63161" w="63165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1235816" y="3689223"/>
              <a:ext cx="134752" cy="171223"/>
            </a:xfrm>
            <a:custGeom>
              <a:rect b="b" l="l" r="r" t="t"/>
              <a:pathLst>
                <a:path extrusionOk="0" fill="none" h="38848" w="30556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910512" y="3689223"/>
              <a:ext cx="161618" cy="4"/>
            </a:xfrm>
            <a:custGeom>
              <a:rect b="b" l="l" r="r" t="t"/>
              <a:pathLst>
                <a:path extrusionOk="0" fill="none" h="1" w="36648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1072126" y="3642869"/>
              <a:ext cx="163695" cy="94532"/>
            </a:xfrm>
            <a:custGeom>
              <a:rect b="b" l="l" r="r" t="t"/>
              <a:pathLst>
                <a:path extrusionOk="0" h="21448" w="37119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1235913" y="4073301"/>
              <a:ext cx="134655" cy="151640"/>
            </a:xfrm>
            <a:custGeom>
              <a:rect b="b" l="l" r="r" t="t"/>
              <a:pathLst>
                <a:path extrusionOk="0" fill="none" h="34405" w="30534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910512" y="4224937"/>
              <a:ext cx="161618" cy="4"/>
            </a:xfrm>
            <a:custGeom>
              <a:rect b="b" l="l" r="r" t="t"/>
              <a:pathLst>
                <a:path extrusionOk="0" fill="none" h="1" w="36648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1072126" y="4176763"/>
              <a:ext cx="163695" cy="94532"/>
            </a:xfrm>
            <a:custGeom>
              <a:rect b="b" l="l" r="r" t="t"/>
              <a:pathLst>
                <a:path extrusionOk="0" h="21448" w="37119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1562328" y="3689223"/>
              <a:ext cx="128816" cy="171223"/>
            </a:xfrm>
            <a:custGeom>
              <a:rect b="b" l="l" r="r" t="t"/>
              <a:pathLst>
                <a:path extrusionOk="0" fill="none" h="38848" w="2921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1854826" y="3689223"/>
              <a:ext cx="154169" cy="4"/>
            </a:xfrm>
            <a:custGeom>
              <a:rect b="b" l="l" r="r" t="t"/>
              <a:pathLst>
                <a:path extrusionOk="0" fill="none" h="1" w="34959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cap="rnd" cmpd="sng" w="9525">
              <a:solidFill>
                <a:srgbClr val="CFD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1691140" y="3642869"/>
              <a:ext cx="163690" cy="94532"/>
            </a:xfrm>
            <a:custGeom>
              <a:rect b="b" l="l" r="r" t="t"/>
              <a:pathLst>
                <a:path extrusionOk="0" h="21448" w="37118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9E0"/>
              </a:solidFill>
              <a:prstDash val="solid"/>
              <a:miter lim="36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4" name="Google Shape;1924;p23"/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1925" name="Google Shape;1925;p23"/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rect b="b" l="l" r="r" t="t"/>
                <a:pathLst>
                  <a:path extrusionOk="0" fill="none" h="50901" w="22486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4E9E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rect b="b" l="l" r="r" t="t"/>
                <a:pathLst>
                  <a:path extrusionOk="0" fill="none" h="11642" w="9233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3"/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rect b="b" l="l" r="r" t="t"/>
                <a:pathLst>
                  <a:path extrusionOk="0" fill="none" h="5680" w="6024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3"/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rect b="b" l="l" r="r" t="t"/>
                <a:pathLst>
                  <a:path extrusionOk="0" fill="none" h="4809" w="1979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rect b="b" l="l" r="r" t="t"/>
                <a:pathLst>
                  <a:path extrusionOk="0" fill="none" h="3433" w="11784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rect b="b" l="l" r="r" t="t"/>
                <a:pathLst>
                  <a:path extrusionOk="0" fill="none" h="11474" w="6202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rect b="b" l="l" r="r" t="t"/>
                <a:pathLst>
                  <a:path extrusionOk="0" fill="none" h="7151" w="2751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rect b="b" l="l" r="r" t="t"/>
                <a:pathLst>
                  <a:path extrusionOk="0" fill="none" h="4802" w="8001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rect b="b" l="l" r="r" t="t"/>
                <a:pathLst>
                  <a:path extrusionOk="0" fill="none" h="3959" w="7071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rect b="b" l="l" r="r" t="t"/>
                <a:pathLst>
                  <a:path extrusionOk="0" fill="none" h="3489" w="7078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cap="rnd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rect b="b" l="l" r="r" t="t"/>
                <a:pathLst>
                  <a:path extrusionOk="0" fill="none" h="11642" w="923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rect b="b" l="l" r="r" t="t"/>
                <a:pathLst>
                  <a:path extrusionOk="0" fill="none" h="5680" w="6023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rect b="b" l="l" r="r" t="t"/>
                <a:pathLst>
                  <a:path extrusionOk="0" fill="none" h="4809" w="1975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3"/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rect b="b" l="l" r="r" t="t"/>
                <a:pathLst>
                  <a:path extrusionOk="0" fill="none" h="11474" w="6203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3"/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rect b="b" l="l" r="r" t="t"/>
                <a:pathLst>
                  <a:path extrusionOk="0" fill="none" h="7151" w="2748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3"/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rect b="b" l="l" r="r" t="t"/>
                <a:pathLst>
                  <a:path extrusionOk="0" fill="none" h="4802" w="8004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3"/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rect b="b" l="l" r="r" t="t"/>
                <a:pathLst>
                  <a:path extrusionOk="0" fill="none" h="3959" w="7071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3"/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rect b="b" l="l" r="r" t="t"/>
                <a:pathLst>
                  <a:path extrusionOk="0" fill="none" h="3489" w="7081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3"/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rect b="b" l="l" r="r" t="t"/>
                <a:pathLst>
                  <a:path extrusionOk="0" fill="none" h="3433" w="1178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3"/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rect b="b" l="l" r="r" t="t"/>
                <a:pathLst>
                  <a:path extrusionOk="0" fill="none" h="50901" w="22483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40566D"/>
                </a:solidFill>
                <a:prstDash val="solid"/>
                <a:miter lim="36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5" name="Google Shape;1945;p23"/>
            <p:cNvSpPr/>
            <p:nvPr/>
          </p:nvSpPr>
          <p:spPr>
            <a:xfrm>
              <a:off x="2008060" y="4212384"/>
              <a:ext cx="24537" cy="23585"/>
            </a:xfrm>
            <a:custGeom>
              <a:rect b="b" l="l" r="r" t="t"/>
              <a:pathLst>
                <a:path extrusionOk="0" h="5351" w="5564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1545645" y="4049730"/>
              <a:ext cx="24520" cy="23576"/>
            </a:xfrm>
            <a:custGeom>
              <a:rect b="b" l="l" r="r" t="t"/>
              <a:pathLst>
                <a:path extrusionOk="0" h="5349" w="556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1231521" y="3947489"/>
              <a:ext cx="24524" cy="23576"/>
            </a:xfrm>
            <a:custGeom>
              <a:rect b="b" l="l" r="r" t="t"/>
              <a:pathLst>
                <a:path extrusionOk="0" h="5349" w="5561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834100" y="4046742"/>
              <a:ext cx="24520" cy="23580"/>
            </a:xfrm>
            <a:custGeom>
              <a:rect b="b" l="l" r="r" t="t"/>
              <a:pathLst>
                <a:path extrusionOk="0" h="5350" w="556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834100" y="3849652"/>
              <a:ext cx="24520" cy="23580"/>
            </a:xfrm>
            <a:custGeom>
              <a:rect b="b" l="l" r="r" t="t"/>
              <a:pathLst>
                <a:path extrusionOk="0" h="5350" w="556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1668053" y="3947489"/>
              <a:ext cx="24520" cy="23576"/>
            </a:xfrm>
            <a:custGeom>
              <a:rect b="b" l="l" r="r" t="t"/>
              <a:pathLst>
                <a:path extrusionOk="0" h="5349" w="556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889649" y="3678195"/>
              <a:ext cx="23589" cy="23576"/>
            </a:xfrm>
            <a:custGeom>
              <a:rect b="b" l="l" r="r" t="t"/>
              <a:pathLst>
                <a:path extrusionOk="0" h="5349" w="5349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1357708" y="3848642"/>
              <a:ext cx="24542" cy="23585"/>
            </a:xfrm>
            <a:custGeom>
              <a:rect b="b" l="l" r="r" t="t"/>
              <a:pathLst>
                <a:path extrusionOk="0" h="5351" w="5565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1357708" y="4049730"/>
              <a:ext cx="24542" cy="23585"/>
            </a:xfrm>
            <a:custGeom>
              <a:rect b="b" l="l" r="r" t="t"/>
              <a:pathLst>
                <a:path extrusionOk="0" h="5351" w="5565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889649" y="4212384"/>
              <a:ext cx="24520" cy="23585"/>
            </a:xfrm>
            <a:custGeom>
              <a:rect b="b" l="l" r="r" t="t"/>
              <a:pathLst>
                <a:path extrusionOk="0" h="5351" w="556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solidFill>
              <a:srgbClr val="E4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2008060" y="3678195"/>
              <a:ext cx="24537" cy="23576"/>
            </a:xfrm>
            <a:custGeom>
              <a:rect b="b" l="l" r="r" t="t"/>
              <a:pathLst>
                <a:path extrusionOk="0" h="5349" w="5564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1548251" y="3848642"/>
              <a:ext cx="24520" cy="23580"/>
            </a:xfrm>
            <a:custGeom>
              <a:rect b="b" l="l" r="r" t="t"/>
              <a:pathLst>
                <a:path extrusionOk="0" h="5350" w="556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2069063" y="3847033"/>
              <a:ext cx="24520" cy="23585"/>
            </a:xfrm>
            <a:custGeom>
              <a:rect b="b" l="l" r="r" t="t"/>
              <a:pathLst>
                <a:path extrusionOk="0" h="5351" w="556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2069063" y="4046870"/>
              <a:ext cx="24520" cy="23576"/>
            </a:xfrm>
            <a:custGeom>
              <a:rect b="b" l="l" r="r" t="t"/>
              <a:pathLst>
                <a:path extrusionOk="0" h="5349" w="556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24"/>
          <p:cNvSpPr txBox="1"/>
          <p:nvPr>
            <p:ph type="title"/>
          </p:nvPr>
        </p:nvSpPr>
        <p:spPr>
          <a:xfrm>
            <a:off x="720000" y="82707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I wanted to Solve?</a:t>
            </a:r>
            <a:endParaRPr/>
          </a:p>
        </p:txBody>
      </p:sp>
      <p:sp>
        <p:nvSpPr>
          <p:cNvPr id="1964" name="Google Shape;1964;p24"/>
          <p:cNvSpPr txBox="1"/>
          <p:nvPr>
            <p:ph idx="1" type="body"/>
          </p:nvPr>
        </p:nvSpPr>
        <p:spPr>
          <a:xfrm>
            <a:off x="720000" y="1611450"/>
            <a:ext cx="7704000" cy="19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No free and accurate services which help hosts price their properties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No way for travellers to figure out the correct price range based on the features they are looking for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P</a:t>
            </a:r>
            <a:r>
              <a:rPr lang="en" sz="1400">
                <a:latin typeface="Glegoo"/>
                <a:ea typeface="Glegoo"/>
                <a:cs typeface="Glegoo"/>
                <a:sym typeface="Glegoo"/>
              </a:rPr>
              <a:t>oorly made</a:t>
            </a:r>
            <a:r>
              <a:rPr lang="en" sz="1400">
                <a:latin typeface="Glegoo"/>
                <a:ea typeface="Glegoo"/>
                <a:cs typeface="Glegoo"/>
                <a:sym typeface="Glegoo"/>
              </a:rPr>
              <a:t> paid third party pricing software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25"/>
          <p:cNvSpPr txBox="1"/>
          <p:nvPr>
            <p:ph type="title"/>
          </p:nvPr>
        </p:nvSpPr>
        <p:spPr>
          <a:xfrm>
            <a:off x="720000" y="842875"/>
            <a:ext cx="7704000" cy="48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Clients / Who will use this model</a:t>
            </a:r>
            <a:endParaRPr/>
          </a:p>
        </p:txBody>
      </p:sp>
      <p:sp>
        <p:nvSpPr>
          <p:cNvPr id="1970" name="Google Shape;1970;p25"/>
          <p:cNvSpPr txBox="1"/>
          <p:nvPr>
            <p:ph idx="1" type="body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Airbnb Hosts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Guests looking to book Airbnb Listings</a:t>
            </a:r>
            <a:endParaRPr>
              <a:solidFill>
                <a:srgbClr val="24292E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0" lvl="0" marL="457200" rtl="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26"/>
          <p:cNvSpPr txBox="1"/>
          <p:nvPr>
            <p:ph type="title"/>
          </p:nvPr>
        </p:nvSpPr>
        <p:spPr>
          <a:xfrm>
            <a:off x="720025" y="459700"/>
            <a:ext cx="7704000" cy="75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1976" name="Google Shape;19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425" y="1122475"/>
            <a:ext cx="6531300" cy="3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27"/>
          <p:cNvSpPr txBox="1"/>
          <p:nvPr>
            <p:ph type="title"/>
          </p:nvPr>
        </p:nvSpPr>
        <p:spPr>
          <a:xfrm>
            <a:off x="720013" y="46837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982" name="Google Shape;1982;p27"/>
          <p:cNvSpPr txBox="1"/>
          <p:nvPr/>
        </p:nvSpPr>
        <p:spPr>
          <a:xfrm>
            <a:off x="190825" y="1517900"/>
            <a:ext cx="4423500" cy="3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Glegoo"/>
                <a:ea typeface="Glegoo"/>
                <a:cs typeface="Glegoo"/>
                <a:sym typeface="Glegoo"/>
                <a:hlinkClick r:id="rId3"/>
              </a:rPr>
              <a:t>http://insideairbnb.com/get-the-data.html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latin typeface="Glegoo"/>
                <a:ea typeface="Glegoo"/>
                <a:cs typeface="Glegoo"/>
                <a:sym typeface="Glegoo"/>
                <a:hlinkClick r:id="rId4"/>
              </a:rPr>
              <a:t>https://www.kaggle.com/gkdoad/airbnb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rPr>
              <a:t>Rows: 44620 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rPr>
              <a:t>Columns: 106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legoo"/>
              <a:buChar char="●"/>
            </a:pPr>
            <a:r>
              <a:rPr lang="en"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rPr>
              <a:t>Data Types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</a:pPr>
            <a:r>
              <a:rPr lang="en"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rPr>
              <a:t>Float64 - 23 columns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</a:pPr>
            <a:r>
              <a:rPr lang="en"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rPr>
              <a:t>Int64 - 21 columns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egoo"/>
              <a:buChar char="○"/>
            </a:pPr>
            <a:r>
              <a:rPr lang="en">
                <a:solidFill>
                  <a:schemeClr val="dk1"/>
                </a:solidFill>
                <a:latin typeface="Glegoo"/>
                <a:ea typeface="Glegoo"/>
                <a:cs typeface="Glegoo"/>
                <a:sym typeface="Glegoo"/>
              </a:rPr>
              <a:t>Object - 62 columns</a:t>
            </a:r>
            <a:endParaRPr>
              <a:solidFill>
                <a:schemeClr val="dk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pic>
        <p:nvPicPr>
          <p:cNvPr id="1983" name="Google Shape;19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3800" y="1335100"/>
            <a:ext cx="4162825" cy="3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28"/>
          <p:cNvSpPr txBox="1"/>
          <p:nvPr>
            <p:ph type="title"/>
          </p:nvPr>
        </p:nvSpPr>
        <p:spPr>
          <a:xfrm>
            <a:off x="720000" y="75087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1989" name="Google Shape;1989;p28"/>
          <p:cNvSpPr txBox="1"/>
          <p:nvPr>
            <p:ph idx="1" type="body"/>
          </p:nvPr>
        </p:nvSpPr>
        <p:spPr>
          <a:xfrm>
            <a:off x="720000" y="1668425"/>
            <a:ext cx="7704000" cy="24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Dropped features with free text variables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Dropped duplicate features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Categorical data was converted to numeric type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175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Biggest challenge was the amenities column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29"/>
          <p:cNvSpPr txBox="1"/>
          <p:nvPr>
            <p:ph type="title"/>
          </p:nvPr>
        </p:nvSpPr>
        <p:spPr>
          <a:xfrm>
            <a:off x="720000" y="75087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995" name="Google Shape;1995;p29"/>
          <p:cNvSpPr txBox="1"/>
          <p:nvPr>
            <p:ph idx="1" type="body"/>
          </p:nvPr>
        </p:nvSpPr>
        <p:spPr>
          <a:xfrm>
            <a:off x="720000" y="1668425"/>
            <a:ext cx="7704000" cy="24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What are the most important features affecting listing price?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Does location/neighborhood affect listing price?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If location/neighborhood affects listing price, what made these neighborhoods special? and ask follow-up questions if needed.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9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0"/>
          <p:cNvSpPr txBox="1"/>
          <p:nvPr>
            <p:ph type="title"/>
          </p:nvPr>
        </p:nvSpPr>
        <p:spPr>
          <a:xfrm>
            <a:off x="720000" y="750875"/>
            <a:ext cx="7704000" cy="59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001" name="Google Shape;2001;p30"/>
          <p:cNvSpPr txBox="1"/>
          <p:nvPr>
            <p:ph idx="1" type="body"/>
          </p:nvPr>
        </p:nvSpPr>
        <p:spPr>
          <a:xfrm>
            <a:off x="720000" y="1668425"/>
            <a:ext cx="7704000" cy="24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Listing price is correlated to accommodates, bedrooms, bathroom, neighborhood, and property type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Property-type-wise, most of the property type of LA listings are house and apartment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About 52% of LA Airbnb listings are 1 bedroom 1 bathroom Airbnbs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Glegoo"/>
              <a:buChar char="●"/>
            </a:pPr>
            <a:r>
              <a:rPr lang="en" sz="1400">
                <a:latin typeface="Glegoo"/>
                <a:ea typeface="Glegoo"/>
                <a:cs typeface="Glegoo"/>
                <a:sym typeface="Glegoo"/>
              </a:rPr>
              <a:t>Only 2.75% of listings can accommodate more than 10 people</a:t>
            </a:r>
            <a:endParaRPr sz="1400">
              <a:latin typeface="Glegoo"/>
              <a:ea typeface="Glegoo"/>
              <a:cs typeface="Glegoo"/>
              <a:sym typeface="Glego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