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s/slide102.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s/slide99.xml" ContentType="application/vnd.openxmlformats-officedocument.presentationml.slide+xml"/>
  <Default Extension="doc" ContentType="application/msword"/>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97.xml" ContentType="application/vnd.openxmlformats-officedocument.presentationml.slide+xml"/>
  <Override PartName="/ppt/slides/slide10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95.xml" ContentType="application/vnd.openxmlformats-officedocument.presentationml.slide+xml"/>
  <Override PartName="/ppt/slides/slide103.xml" ContentType="application/vnd.openxmlformats-officedocument.presentationml.slide+xml"/>
  <Override PartName="/ppt/slides/slide105.xml" ContentType="application/vnd.openxmlformats-officedocument.presentationml.slide+xml"/>
  <Override PartName="/ppt/slideLayouts/slideLayout7.xml" ContentType="application/vnd.openxmlformats-officedocument.presentationml.slideLayout+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Override PartName="/ppt/slides/slide91.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Default Extension="jpeg" ContentType="image/jpeg"/>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89.xml" ContentType="application/vnd.openxmlformats-officedocument.presentationml.slide+xml"/>
  <Override PartName="/ppt/slides/slide98.xml" ContentType="application/vnd.openxmlformats-officedocument.presentationml.slide+xml"/>
  <Override PartName="/ppt/slides/slide108.xml" ContentType="application/vnd.openxmlformats-officedocument.presentationml.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slides/slide96.xml" ContentType="application/vnd.openxmlformats-officedocument.presentationml.slide+xml"/>
  <Override PartName="/ppt/slides/slide106.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Default Extension="wmf" ContentType="image/x-wmf"/>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slides/slide79.xml" ContentType="application/vnd.openxmlformats-officedocument.presentationml.slide+xml"/>
  <Override PartName="/ppt/slides/slide109.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2"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 id="290" r:id="rId34"/>
    <p:sldId id="291" r:id="rId35"/>
    <p:sldId id="292" r:id="rId36"/>
    <p:sldId id="293" r:id="rId37"/>
    <p:sldId id="294" r:id="rId38"/>
    <p:sldId id="295" r:id="rId39"/>
    <p:sldId id="296" r:id="rId40"/>
    <p:sldId id="297" r:id="rId41"/>
    <p:sldId id="298" r:id="rId42"/>
    <p:sldId id="299" r:id="rId43"/>
    <p:sldId id="300" r:id="rId44"/>
    <p:sldId id="301" r:id="rId45"/>
    <p:sldId id="302" r:id="rId46"/>
    <p:sldId id="303" r:id="rId47"/>
    <p:sldId id="304" r:id="rId48"/>
    <p:sldId id="305" r:id="rId49"/>
    <p:sldId id="306" r:id="rId50"/>
    <p:sldId id="307" r:id="rId51"/>
    <p:sldId id="308" r:id="rId52"/>
    <p:sldId id="309" r:id="rId53"/>
    <p:sldId id="310" r:id="rId54"/>
    <p:sldId id="311" r:id="rId55"/>
    <p:sldId id="312" r:id="rId56"/>
    <p:sldId id="313" r:id="rId57"/>
    <p:sldId id="314" r:id="rId58"/>
    <p:sldId id="315" r:id="rId59"/>
    <p:sldId id="316" r:id="rId60"/>
    <p:sldId id="317" r:id="rId61"/>
    <p:sldId id="318" r:id="rId62"/>
    <p:sldId id="319" r:id="rId63"/>
    <p:sldId id="320" r:id="rId64"/>
    <p:sldId id="321" r:id="rId65"/>
    <p:sldId id="322" r:id="rId66"/>
    <p:sldId id="323" r:id="rId67"/>
    <p:sldId id="324" r:id="rId68"/>
    <p:sldId id="325" r:id="rId69"/>
    <p:sldId id="326" r:id="rId70"/>
    <p:sldId id="327" r:id="rId71"/>
    <p:sldId id="328" r:id="rId72"/>
    <p:sldId id="329" r:id="rId73"/>
    <p:sldId id="330" r:id="rId74"/>
    <p:sldId id="331" r:id="rId75"/>
    <p:sldId id="332" r:id="rId76"/>
    <p:sldId id="333" r:id="rId77"/>
    <p:sldId id="334" r:id="rId78"/>
    <p:sldId id="335" r:id="rId79"/>
    <p:sldId id="336" r:id="rId80"/>
    <p:sldId id="337" r:id="rId81"/>
    <p:sldId id="338" r:id="rId82"/>
    <p:sldId id="339" r:id="rId83"/>
    <p:sldId id="340" r:id="rId84"/>
    <p:sldId id="341" r:id="rId85"/>
    <p:sldId id="342" r:id="rId86"/>
    <p:sldId id="343" r:id="rId87"/>
    <p:sldId id="344" r:id="rId88"/>
    <p:sldId id="345" r:id="rId89"/>
    <p:sldId id="346" r:id="rId90"/>
    <p:sldId id="347" r:id="rId91"/>
    <p:sldId id="348" r:id="rId92"/>
    <p:sldId id="349" r:id="rId93"/>
    <p:sldId id="350" r:id="rId94"/>
    <p:sldId id="351" r:id="rId95"/>
    <p:sldId id="352" r:id="rId96"/>
    <p:sldId id="353" r:id="rId97"/>
    <p:sldId id="354" r:id="rId98"/>
    <p:sldId id="355" r:id="rId99"/>
    <p:sldId id="356" r:id="rId100"/>
    <p:sldId id="357" r:id="rId101"/>
    <p:sldId id="358" r:id="rId102"/>
    <p:sldId id="359" r:id="rId103"/>
    <p:sldId id="360" r:id="rId104"/>
    <p:sldId id="361" r:id="rId105"/>
    <p:sldId id="362" r:id="rId106"/>
    <p:sldId id="363" r:id="rId107"/>
    <p:sldId id="364" r:id="rId108"/>
    <p:sldId id="365" r:id="rId109"/>
    <p:sldId id="366" r:id="rId110"/>
    <p:sldId id="367" r:id="rId1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presProps" Target="presProp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slide" Target="slides/slide109.xml"/><Relationship Id="rId115"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7.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9.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20.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2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23.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24.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25.w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26.w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27.e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28.e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29.e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30.w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31.e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32.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33.e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34.emf"/></Relationships>
</file>

<file path=ppt/drawings/_rels/vmlDrawing32.vml.rels><?xml version="1.0" encoding="UTF-8" standalone="yes"?>
<Relationships xmlns="http://schemas.openxmlformats.org/package/2006/relationships"><Relationship Id="rId1" Type="http://schemas.openxmlformats.org/officeDocument/2006/relationships/image" Target="../media/image35.emf"/></Relationships>
</file>

<file path=ppt/drawings/_rels/vmlDrawing33.vml.rels><?xml version="1.0" encoding="UTF-8" standalone="yes"?>
<Relationships xmlns="http://schemas.openxmlformats.org/package/2006/relationships"><Relationship Id="rId1" Type="http://schemas.openxmlformats.org/officeDocument/2006/relationships/image" Target="../media/image36.wmf"/></Relationships>
</file>

<file path=ppt/drawings/_rels/vmlDrawing34.vml.rels><?xml version="1.0" encoding="UTF-8" standalone="yes"?>
<Relationships xmlns="http://schemas.openxmlformats.org/package/2006/relationships"><Relationship Id="rId1" Type="http://schemas.openxmlformats.org/officeDocument/2006/relationships/image" Target="../media/image37.wmf"/></Relationships>
</file>

<file path=ppt/drawings/_rels/vmlDrawing35.vml.rels><?xml version="1.0" encoding="UTF-8" standalone="yes"?>
<Relationships xmlns="http://schemas.openxmlformats.org/package/2006/relationships"><Relationship Id="rId1" Type="http://schemas.openxmlformats.org/officeDocument/2006/relationships/image" Target="../media/image38.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2.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070582A-A88F-49A0-A6C8-BFCAC8DCDA91}" type="datetimeFigureOut">
              <a:rPr lang="en-US" smtClean="0"/>
              <a:t>3/18/2020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578BFA-EE43-4FA0-B467-54E2D1C4DDB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070582A-A88F-49A0-A6C8-BFCAC8DCDA91}" type="datetimeFigureOut">
              <a:rPr lang="en-US" smtClean="0"/>
              <a:t>3/18/2020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578BFA-EE43-4FA0-B467-54E2D1C4DDB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070582A-A88F-49A0-A6C8-BFCAC8DCDA91}" type="datetimeFigureOut">
              <a:rPr lang="en-US" smtClean="0"/>
              <a:t>3/18/2020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578BFA-EE43-4FA0-B467-54E2D1C4DDBE}"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685800" y="609600"/>
            <a:ext cx="7772400" cy="5486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1D997761-A5E2-4F5A-8E32-7BD6E0DAB127}" type="slidenum">
              <a:rPr lang="en-US" altLang="en-US"/>
              <a:pPr>
                <a:defRPr/>
              </a:pPr>
              <a:t>‹#›</a:t>
            </a:fld>
            <a:endParaRPr lang="en-US"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070582A-A88F-49A0-A6C8-BFCAC8DCDA91}" type="datetimeFigureOut">
              <a:rPr lang="en-US" smtClean="0"/>
              <a:t>3/18/2020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578BFA-EE43-4FA0-B467-54E2D1C4DDB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070582A-A88F-49A0-A6C8-BFCAC8DCDA91}" type="datetimeFigureOut">
              <a:rPr lang="en-US" smtClean="0"/>
              <a:t>3/18/2020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578BFA-EE43-4FA0-B467-54E2D1C4DDB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070582A-A88F-49A0-A6C8-BFCAC8DCDA91}" type="datetimeFigureOut">
              <a:rPr lang="en-US" smtClean="0"/>
              <a:t>3/18/2020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578BFA-EE43-4FA0-B467-54E2D1C4DDB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070582A-A88F-49A0-A6C8-BFCAC8DCDA91}" type="datetimeFigureOut">
              <a:rPr lang="en-US" smtClean="0"/>
              <a:t>3/18/2020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A578BFA-EE43-4FA0-B467-54E2D1C4DDB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070582A-A88F-49A0-A6C8-BFCAC8DCDA91}" type="datetimeFigureOut">
              <a:rPr lang="en-US" smtClean="0"/>
              <a:t>3/18/2020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A578BFA-EE43-4FA0-B467-54E2D1C4DDB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70582A-A88F-49A0-A6C8-BFCAC8DCDA91}" type="datetimeFigureOut">
              <a:rPr lang="en-US" smtClean="0"/>
              <a:t>3/18/2020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A578BFA-EE43-4FA0-B467-54E2D1C4DDB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070582A-A88F-49A0-A6C8-BFCAC8DCDA91}" type="datetimeFigureOut">
              <a:rPr lang="en-US" smtClean="0"/>
              <a:t>3/18/2020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578BFA-EE43-4FA0-B467-54E2D1C4DDB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070582A-A88F-49A0-A6C8-BFCAC8DCDA91}" type="datetimeFigureOut">
              <a:rPr lang="en-US" smtClean="0"/>
              <a:t>3/18/2020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578BFA-EE43-4FA0-B467-54E2D1C4DDB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70582A-A88F-49A0-A6C8-BFCAC8DCDA91}" type="datetimeFigureOut">
              <a:rPr lang="en-US" smtClean="0"/>
              <a:t>3/18/2020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A578BFA-EE43-4FA0-B467-54E2D1C4DDBE}"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3" Type="http://schemas.openxmlformats.org/officeDocument/2006/relationships/oleObject" Target="../embeddings/Microsoft_Office_Word_97_-_2003_Document34.doc"/><Relationship Id="rId2" Type="http://schemas.openxmlformats.org/officeDocument/2006/relationships/slideLayout" Target="../slideLayouts/slideLayout2.xml"/><Relationship Id="rId1" Type="http://schemas.openxmlformats.org/officeDocument/2006/relationships/vmlDrawing" Target="../drawings/vmlDrawing34.v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3" Type="http://schemas.openxmlformats.org/officeDocument/2006/relationships/oleObject" Target="../embeddings/Microsoft_Office_Word_97_-_2003_Document35.doc"/><Relationship Id="rId2" Type="http://schemas.openxmlformats.org/officeDocument/2006/relationships/slideLayout" Target="../slideLayouts/slideLayout2.xml"/><Relationship Id="rId1" Type="http://schemas.openxmlformats.org/officeDocument/2006/relationships/vmlDrawing" Target="../drawings/vmlDrawing35.v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Microsoft_Office_Word_97_-_2003_Document1.doc"/><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25.xml.rels><?xml version="1.0" encoding="UTF-8" standalone="yes"?>
<Relationships xmlns="http://schemas.openxmlformats.org/package/2006/relationships"><Relationship Id="rId3" Type="http://schemas.openxmlformats.org/officeDocument/2006/relationships/oleObject" Target="../embeddings/Microsoft_Office_Word_97_-_2003_Document2.doc"/><Relationship Id="rId2" Type="http://schemas.openxmlformats.org/officeDocument/2006/relationships/slideLayout" Target="../slideLayouts/slideLayout2.xml"/><Relationship Id="rId1" Type="http://schemas.openxmlformats.org/officeDocument/2006/relationships/vmlDrawing" Target="../drawings/vmlDrawing2.v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oleObject" Target="../embeddings/Microsoft_Office_Word_97_-_2003_Document3.doc"/><Relationship Id="rId2" Type="http://schemas.openxmlformats.org/officeDocument/2006/relationships/slideLayout" Target="../slideLayouts/slideLayout2.xml"/><Relationship Id="rId1" Type="http://schemas.openxmlformats.org/officeDocument/2006/relationships/vmlDrawing" Target="../drawings/vmlDrawing3.vml"/></Relationships>
</file>

<file path=ppt/slides/_rels/slide28.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Microsoft_Office_Word_97_-_2003_Document4.doc"/><Relationship Id="rId2" Type="http://schemas.openxmlformats.org/officeDocument/2006/relationships/slideLayout" Target="../slideLayouts/slideLayout2.xml"/><Relationship Id="rId1" Type="http://schemas.openxmlformats.org/officeDocument/2006/relationships/vmlDrawing" Target="../drawings/vmlDrawing4.v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oleObject" Target="../embeddings/Microsoft_Office_Word_97_-_2003_Document5.doc"/><Relationship Id="rId2" Type="http://schemas.openxmlformats.org/officeDocument/2006/relationships/slideLayout" Target="../slideLayouts/slideLayout2.xml"/><Relationship Id="rId1" Type="http://schemas.openxmlformats.org/officeDocument/2006/relationships/vmlDrawing" Target="../drawings/vmlDrawing5.vml"/></Relationships>
</file>

<file path=ppt/slides/_rels/slide33.xml.rels><?xml version="1.0" encoding="UTF-8" standalone="yes"?>
<Relationships xmlns="http://schemas.openxmlformats.org/package/2006/relationships"><Relationship Id="rId3" Type="http://schemas.openxmlformats.org/officeDocument/2006/relationships/oleObject" Target="../embeddings/Microsoft_Office_Word_97_-_2003_Document6.doc"/><Relationship Id="rId2" Type="http://schemas.openxmlformats.org/officeDocument/2006/relationships/slideLayout" Target="../slideLayouts/slideLayout2.xml"/><Relationship Id="rId1" Type="http://schemas.openxmlformats.org/officeDocument/2006/relationships/vmlDrawing" Target="../drawings/vmlDrawing6.vml"/></Relationships>
</file>

<file path=ppt/slides/_rels/slide34.xml.rels><?xml version="1.0" encoding="UTF-8" standalone="yes"?>
<Relationships xmlns="http://schemas.openxmlformats.org/package/2006/relationships"><Relationship Id="rId3" Type="http://schemas.openxmlformats.org/officeDocument/2006/relationships/oleObject" Target="../embeddings/Microsoft_Office_Word_97_-_2003_Document7.doc"/><Relationship Id="rId2" Type="http://schemas.openxmlformats.org/officeDocument/2006/relationships/slideLayout" Target="../slideLayouts/slideLayout2.xml"/><Relationship Id="rId1" Type="http://schemas.openxmlformats.org/officeDocument/2006/relationships/vmlDrawing" Target="../drawings/vmlDrawing7.vml"/></Relationships>
</file>

<file path=ppt/slides/_rels/slide35.xml.rels><?xml version="1.0" encoding="UTF-8" standalone="yes"?>
<Relationships xmlns="http://schemas.openxmlformats.org/package/2006/relationships"><Relationship Id="rId3" Type="http://schemas.openxmlformats.org/officeDocument/2006/relationships/oleObject" Target="../embeddings/Microsoft_Office_Word_97_-_2003_Document8.doc"/><Relationship Id="rId2" Type="http://schemas.openxmlformats.org/officeDocument/2006/relationships/slideLayout" Target="../slideLayouts/slideLayout2.xml"/><Relationship Id="rId1" Type="http://schemas.openxmlformats.org/officeDocument/2006/relationships/vmlDrawing" Target="../drawings/vmlDrawing8.vml"/></Relationships>
</file>

<file path=ppt/slides/_rels/slide36.xml.rels><?xml version="1.0" encoding="UTF-8" standalone="yes"?>
<Relationships xmlns="http://schemas.openxmlformats.org/package/2006/relationships"><Relationship Id="rId3" Type="http://schemas.openxmlformats.org/officeDocument/2006/relationships/oleObject" Target="../embeddings/Microsoft_Office_Word_97_-_2003_Document9.doc"/><Relationship Id="rId2" Type="http://schemas.openxmlformats.org/officeDocument/2006/relationships/slideLayout" Target="../slideLayouts/slideLayout2.xml"/><Relationship Id="rId1" Type="http://schemas.openxmlformats.org/officeDocument/2006/relationships/vmlDrawing" Target="../drawings/vmlDrawing9.v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oleObject" Target="../embeddings/Microsoft_Office_Word_97_-_2003_Document10.doc"/><Relationship Id="rId2" Type="http://schemas.openxmlformats.org/officeDocument/2006/relationships/slideLayout" Target="../slideLayouts/slideLayout2.xml"/><Relationship Id="rId1" Type="http://schemas.openxmlformats.org/officeDocument/2006/relationships/vmlDrawing" Target="../drawings/vmlDrawing10.vml"/></Relationships>
</file>

<file path=ppt/slides/_rels/slide44.xml.rels><?xml version="1.0" encoding="UTF-8" standalone="yes"?>
<Relationships xmlns="http://schemas.openxmlformats.org/package/2006/relationships"><Relationship Id="rId3" Type="http://schemas.openxmlformats.org/officeDocument/2006/relationships/oleObject" Target="../embeddings/Microsoft_Office_Word_97_-_2003_Document11.doc"/><Relationship Id="rId2" Type="http://schemas.openxmlformats.org/officeDocument/2006/relationships/slideLayout" Target="../slideLayouts/slideLayout2.xml"/><Relationship Id="rId1" Type="http://schemas.openxmlformats.org/officeDocument/2006/relationships/vmlDrawing" Target="../drawings/vmlDrawing11.v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oleObject" Target="../embeddings/Microsoft_Office_Word_97_-_2003_Document12.doc"/><Relationship Id="rId2" Type="http://schemas.openxmlformats.org/officeDocument/2006/relationships/slideLayout" Target="../slideLayouts/slideLayout2.xml"/><Relationship Id="rId1" Type="http://schemas.openxmlformats.org/officeDocument/2006/relationships/vmlDrawing" Target="../drawings/vmlDrawing12.v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oleObject" Target="../embeddings/Microsoft_Office_Word_97_-_2003_Document13.doc"/><Relationship Id="rId2" Type="http://schemas.openxmlformats.org/officeDocument/2006/relationships/slideLayout" Target="../slideLayouts/slideLayout2.xml"/><Relationship Id="rId1" Type="http://schemas.openxmlformats.org/officeDocument/2006/relationships/vmlDrawing" Target="../drawings/vmlDrawing13.v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oleObject" Target="../embeddings/Microsoft_Office_Word_97_-_2003_Document14.doc"/><Relationship Id="rId2" Type="http://schemas.openxmlformats.org/officeDocument/2006/relationships/slideLayout" Target="../slideLayouts/slideLayout2.xml"/><Relationship Id="rId1" Type="http://schemas.openxmlformats.org/officeDocument/2006/relationships/vmlDrawing" Target="../drawings/vmlDrawing14.v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oleObject" Target="../embeddings/Microsoft_Office_Word_97_-_2003_Document15.doc"/><Relationship Id="rId2" Type="http://schemas.openxmlformats.org/officeDocument/2006/relationships/slideLayout" Target="../slideLayouts/slideLayout2.xml"/><Relationship Id="rId1" Type="http://schemas.openxmlformats.org/officeDocument/2006/relationships/vmlDrawing" Target="../drawings/vmlDrawing15.vml"/></Relationships>
</file>

<file path=ppt/slides/_rels/slide61.xml.rels><?xml version="1.0" encoding="UTF-8" standalone="yes"?>
<Relationships xmlns="http://schemas.openxmlformats.org/package/2006/relationships"><Relationship Id="rId3" Type="http://schemas.openxmlformats.org/officeDocument/2006/relationships/oleObject" Target="../embeddings/Microsoft_Office_Word_97_-_2003_Document16.doc"/><Relationship Id="rId2" Type="http://schemas.openxmlformats.org/officeDocument/2006/relationships/slideLayout" Target="../slideLayouts/slideLayout2.xml"/><Relationship Id="rId1" Type="http://schemas.openxmlformats.org/officeDocument/2006/relationships/vmlDrawing" Target="../drawings/vmlDrawing16.v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oleObject" Target="../embeddings/Microsoft_Office_Word_97_-_2003_Document17.doc"/><Relationship Id="rId2" Type="http://schemas.openxmlformats.org/officeDocument/2006/relationships/slideLayout" Target="../slideLayouts/slideLayout12.xml"/><Relationship Id="rId1" Type="http://schemas.openxmlformats.org/officeDocument/2006/relationships/vmlDrawing" Target="../drawings/vmlDrawing17.v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9.xml.rels><?xml version="1.0" encoding="UTF-8" standalone="yes"?>
<Relationships xmlns="http://schemas.openxmlformats.org/package/2006/relationships"><Relationship Id="rId3" Type="http://schemas.openxmlformats.org/officeDocument/2006/relationships/oleObject" Target="../embeddings/Microsoft_Office_Word_97_-_2003_Document18.doc"/><Relationship Id="rId2" Type="http://schemas.openxmlformats.org/officeDocument/2006/relationships/slideLayout" Target="../slideLayouts/slideLayout2.xml"/><Relationship Id="rId1" Type="http://schemas.openxmlformats.org/officeDocument/2006/relationships/vmlDrawing" Target="../drawings/vmlDrawing18.v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oleObject" Target="../embeddings/Microsoft_Office_Word_97_-_2003_Document19.doc"/><Relationship Id="rId2" Type="http://schemas.openxmlformats.org/officeDocument/2006/relationships/slideLayout" Target="../slideLayouts/slideLayout2.xml"/><Relationship Id="rId1" Type="http://schemas.openxmlformats.org/officeDocument/2006/relationships/vmlDrawing" Target="../drawings/vmlDrawing19.vml"/></Relationships>
</file>

<file path=ppt/slides/_rels/slide72.xml.rels><?xml version="1.0" encoding="UTF-8" standalone="yes"?>
<Relationships xmlns="http://schemas.openxmlformats.org/package/2006/relationships"><Relationship Id="rId3" Type="http://schemas.openxmlformats.org/officeDocument/2006/relationships/oleObject" Target="../embeddings/Microsoft_Office_Word_97_-_2003_Document20.doc"/><Relationship Id="rId2" Type="http://schemas.openxmlformats.org/officeDocument/2006/relationships/slideLayout" Target="../slideLayouts/slideLayout2.xml"/><Relationship Id="rId1" Type="http://schemas.openxmlformats.org/officeDocument/2006/relationships/vmlDrawing" Target="../drawings/vmlDrawing20.vml"/></Relationships>
</file>

<file path=ppt/slides/_rels/slide73.xml.rels><?xml version="1.0" encoding="UTF-8" standalone="yes"?>
<Relationships xmlns="http://schemas.openxmlformats.org/package/2006/relationships"><Relationship Id="rId3" Type="http://schemas.openxmlformats.org/officeDocument/2006/relationships/oleObject" Target="../embeddings/Microsoft_Office_Word_97_-_2003_Document21.doc"/><Relationship Id="rId2" Type="http://schemas.openxmlformats.org/officeDocument/2006/relationships/slideLayout" Target="../slideLayouts/slideLayout2.xml"/><Relationship Id="rId1" Type="http://schemas.openxmlformats.org/officeDocument/2006/relationships/vmlDrawing" Target="../drawings/vmlDrawing21.vml"/></Relationships>
</file>

<file path=ppt/slides/_rels/slide74.xml.rels><?xml version="1.0" encoding="UTF-8" standalone="yes"?>
<Relationships xmlns="http://schemas.openxmlformats.org/package/2006/relationships"><Relationship Id="rId3" Type="http://schemas.openxmlformats.org/officeDocument/2006/relationships/oleObject" Target="../embeddings/Microsoft_Office_Word_97_-_2003_Document22.doc"/><Relationship Id="rId2" Type="http://schemas.openxmlformats.org/officeDocument/2006/relationships/slideLayout" Target="../slideLayouts/slideLayout2.xml"/><Relationship Id="rId1" Type="http://schemas.openxmlformats.org/officeDocument/2006/relationships/vmlDrawing" Target="../drawings/vmlDrawing22.vml"/></Relationships>
</file>

<file path=ppt/slides/_rels/slide75.xml.rels><?xml version="1.0" encoding="UTF-8" standalone="yes"?>
<Relationships xmlns="http://schemas.openxmlformats.org/package/2006/relationships"><Relationship Id="rId3" Type="http://schemas.openxmlformats.org/officeDocument/2006/relationships/oleObject" Target="../embeddings/Microsoft_Office_Word_97_-_2003_Document23.doc"/><Relationship Id="rId2" Type="http://schemas.openxmlformats.org/officeDocument/2006/relationships/slideLayout" Target="../slideLayouts/slideLayout2.xml"/><Relationship Id="rId1" Type="http://schemas.openxmlformats.org/officeDocument/2006/relationships/vmlDrawing" Target="../drawings/vmlDrawing23.vml"/></Relationships>
</file>

<file path=ppt/slides/_rels/slide76.xml.rels><?xml version="1.0" encoding="UTF-8" standalone="yes"?>
<Relationships xmlns="http://schemas.openxmlformats.org/package/2006/relationships"><Relationship Id="rId3" Type="http://schemas.openxmlformats.org/officeDocument/2006/relationships/oleObject" Target="../embeddings/Microsoft_Office_Word_97_-_2003_Document24.doc"/><Relationship Id="rId2" Type="http://schemas.openxmlformats.org/officeDocument/2006/relationships/slideLayout" Target="../slideLayouts/slideLayout2.xml"/><Relationship Id="rId1" Type="http://schemas.openxmlformats.org/officeDocument/2006/relationships/vmlDrawing" Target="../drawings/vmlDrawing24.v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oleObject" Target="../embeddings/Microsoft_Office_Word_97_-_2003_Document25.doc"/><Relationship Id="rId2" Type="http://schemas.openxmlformats.org/officeDocument/2006/relationships/slideLayout" Target="../slideLayouts/slideLayout2.xml"/><Relationship Id="rId1" Type="http://schemas.openxmlformats.org/officeDocument/2006/relationships/vmlDrawing" Target="../drawings/vmlDrawing25.v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oleObject" Target="../embeddings/Microsoft_Office_Word_97_-_2003_Document26.doc"/><Relationship Id="rId2" Type="http://schemas.openxmlformats.org/officeDocument/2006/relationships/slideLayout" Target="../slideLayouts/slideLayout2.xml"/><Relationship Id="rId1" Type="http://schemas.openxmlformats.org/officeDocument/2006/relationships/vmlDrawing" Target="../drawings/vmlDrawing26.v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oleObject" Target="../embeddings/Microsoft_Office_Word_97_-_2003_Document27.doc"/><Relationship Id="rId2" Type="http://schemas.openxmlformats.org/officeDocument/2006/relationships/slideLayout" Target="../slideLayouts/slideLayout2.xml"/><Relationship Id="rId1" Type="http://schemas.openxmlformats.org/officeDocument/2006/relationships/vmlDrawing" Target="../drawings/vmlDrawing27.vml"/></Relationships>
</file>

<file path=ppt/slides/_rels/slide85.xml.rels><?xml version="1.0" encoding="UTF-8" standalone="yes"?>
<Relationships xmlns="http://schemas.openxmlformats.org/package/2006/relationships"><Relationship Id="rId3" Type="http://schemas.openxmlformats.org/officeDocument/2006/relationships/oleObject" Target="../embeddings/Microsoft_Office_Word_97_-_2003_Document28.doc"/><Relationship Id="rId2" Type="http://schemas.openxmlformats.org/officeDocument/2006/relationships/slideLayout" Target="../slideLayouts/slideLayout2.xml"/><Relationship Id="rId1" Type="http://schemas.openxmlformats.org/officeDocument/2006/relationships/vmlDrawing" Target="../drawings/vmlDrawing28.vml"/></Relationships>
</file>

<file path=ppt/slides/_rels/slide86.xml.rels><?xml version="1.0" encoding="UTF-8" standalone="yes"?>
<Relationships xmlns="http://schemas.openxmlformats.org/package/2006/relationships"><Relationship Id="rId3" Type="http://schemas.openxmlformats.org/officeDocument/2006/relationships/oleObject" Target="../embeddings/Microsoft_Office_Word_97_-_2003_Document29.doc"/><Relationship Id="rId2" Type="http://schemas.openxmlformats.org/officeDocument/2006/relationships/slideLayout" Target="../slideLayouts/slideLayout2.xml"/><Relationship Id="rId1" Type="http://schemas.openxmlformats.org/officeDocument/2006/relationships/vmlDrawing" Target="../drawings/vmlDrawing29.vml"/></Relationships>
</file>

<file path=ppt/slides/_rels/slide87.xml.rels><?xml version="1.0" encoding="UTF-8" standalone="yes"?>
<Relationships xmlns="http://schemas.openxmlformats.org/package/2006/relationships"><Relationship Id="rId3" Type="http://schemas.openxmlformats.org/officeDocument/2006/relationships/oleObject" Target="../embeddings/Microsoft_Office_Word_97_-_2003_Document30.doc"/><Relationship Id="rId2" Type="http://schemas.openxmlformats.org/officeDocument/2006/relationships/slideLayout" Target="../slideLayouts/slideLayout2.xml"/><Relationship Id="rId1" Type="http://schemas.openxmlformats.org/officeDocument/2006/relationships/vmlDrawing" Target="../drawings/vmlDrawing30.vml"/></Relationships>
</file>

<file path=ppt/slides/_rels/slide88.xml.rels><?xml version="1.0" encoding="UTF-8" standalone="yes"?>
<Relationships xmlns="http://schemas.openxmlformats.org/package/2006/relationships"><Relationship Id="rId3" Type="http://schemas.openxmlformats.org/officeDocument/2006/relationships/oleObject" Target="../embeddings/Microsoft_Office_Word_97_-_2003_Document31.doc"/><Relationship Id="rId2" Type="http://schemas.openxmlformats.org/officeDocument/2006/relationships/slideLayout" Target="../slideLayouts/slideLayout2.xml"/><Relationship Id="rId1" Type="http://schemas.openxmlformats.org/officeDocument/2006/relationships/vmlDrawing" Target="../drawings/vmlDrawing31.vml"/></Relationships>
</file>

<file path=ppt/slides/_rels/slide89.xml.rels><?xml version="1.0" encoding="UTF-8" standalone="yes"?>
<Relationships xmlns="http://schemas.openxmlformats.org/package/2006/relationships"><Relationship Id="rId3" Type="http://schemas.openxmlformats.org/officeDocument/2006/relationships/oleObject" Target="../embeddings/Microsoft_Office_Word_97_-_2003_Document32.doc"/><Relationship Id="rId2" Type="http://schemas.openxmlformats.org/officeDocument/2006/relationships/slideLayout" Target="../slideLayouts/slideLayout2.xml"/><Relationship Id="rId1" Type="http://schemas.openxmlformats.org/officeDocument/2006/relationships/vmlDrawing" Target="../drawings/vmlDrawing32.v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oleObject" Target="../embeddings/Microsoft_Office_Word_97_-_2003_Document33.doc"/><Relationship Id="rId2" Type="http://schemas.openxmlformats.org/officeDocument/2006/relationships/slideLayout" Target="../slideLayouts/slideLayout2.xml"/><Relationship Id="rId1" Type="http://schemas.openxmlformats.org/officeDocument/2006/relationships/vmlDrawing" Target="../drawings/vmlDrawing33.v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Slide Number Placeholder 5"/>
          <p:cNvSpPr>
            <a:spLocks noGrp="1"/>
          </p:cNvSpPr>
          <p:nvPr>
            <p:ph type="sldNum" sz="quarter" idx="12"/>
          </p:nvPr>
        </p:nvSpPr>
        <p:spPr>
          <a:noFill/>
        </p:spPr>
        <p:txBody>
          <a:bodyPr/>
          <a:lstStyle/>
          <a:p>
            <a:fld id="{A6AA01B2-3D33-4CE6-AA34-A7CBE8573F1D}" type="slidenum">
              <a:rPr lang="en-US" altLang="en-US" smtClean="0"/>
              <a:pPr/>
              <a:t>10</a:t>
            </a:fld>
            <a:endParaRPr lang="en-US" altLang="en-US" smtClean="0"/>
          </a:p>
        </p:txBody>
      </p:sp>
      <p:sp>
        <p:nvSpPr>
          <p:cNvPr id="118786" name="Rectangle 2"/>
          <p:cNvSpPr>
            <a:spLocks noGrp="1" noChangeArrowheads="1"/>
          </p:cNvSpPr>
          <p:nvPr>
            <p:ph type="body" idx="1"/>
          </p:nvPr>
        </p:nvSpPr>
        <p:spPr>
          <a:xfrm>
            <a:off x="304800" y="1524000"/>
            <a:ext cx="8229600" cy="609600"/>
          </a:xfrm>
        </p:spPr>
        <p:txBody>
          <a:bodyPr/>
          <a:lstStyle/>
          <a:p>
            <a:pPr algn="ctr" eaLnBrk="1" hangingPunct="1">
              <a:buFontTx/>
              <a:buNone/>
            </a:pPr>
            <a:r>
              <a:rPr lang="en-US" altLang="en-US" sz="2800" b="1" i="1" smtClean="0"/>
              <a:t>“y &gt; 5”</a:t>
            </a:r>
          </a:p>
        </p:txBody>
      </p:sp>
      <p:sp>
        <p:nvSpPr>
          <p:cNvPr id="118787" name="Rectangle 3"/>
          <p:cNvSpPr>
            <a:spLocks noChangeArrowheads="1"/>
          </p:cNvSpPr>
          <p:nvPr/>
        </p:nvSpPr>
        <p:spPr bwMode="auto">
          <a:xfrm>
            <a:off x="457200" y="3657600"/>
            <a:ext cx="8382000" cy="2438400"/>
          </a:xfrm>
          <a:prstGeom prst="rect">
            <a:avLst/>
          </a:prstGeom>
          <a:noFill/>
          <a:ln w="9525">
            <a:noFill/>
            <a:miter lim="800000"/>
            <a:headEnd/>
            <a:tailEnd/>
          </a:ln>
          <a:effectLst/>
        </p:spPr>
        <p:txBody>
          <a:bodyPr/>
          <a:lstStyle/>
          <a:p>
            <a:pPr eaLnBrk="1" hangingPunct="1">
              <a:spcBef>
                <a:spcPct val="20000"/>
              </a:spcBef>
              <a:defRPr/>
            </a:pPr>
            <a:r>
              <a:rPr lang="en-US" sz="3200" dirty="0" err="1">
                <a:effectLst>
                  <a:outerShdw blurRad="38100" dist="38100" dir="2700000" algn="tl">
                    <a:srgbClr val="C0C0C0"/>
                  </a:outerShdw>
                </a:effectLst>
                <a:latin typeface="Arial" pitchFamily="34" charset="0"/>
              </a:rPr>
              <a:t>Nilai</a:t>
            </a:r>
            <a:r>
              <a:rPr lang="en-US" sz="3200" dirty="0">
                <a:effectLst>
                  <a:outerShdw blurRad="38100" dist="38100" dir="2700000" algn="tl">
                    <a:srgbClr val="C0C0C0"/>
                  </a:outerShdw>
                </a:effectLst>
                <a:latin typeface="Arial" pitchFamily="34" charset="0"/>
              </a:rPr>
              <a:t> </a:t>
            </a:r>
            <a:r>
              <a:rPr lang="en-US" sz="3200" dirty="0" err="1">
                <a:effectLst>
                  <a:outerShdw blurRad="38100" dist="38100" dir="2700000" algn="tl">
                    <a:srgbClr val="C0C0C0"/>
                  </a:outerShdw>
                </a:effectLst>
                <a:latin typeface="Arial" pitchFamily="34" charset="0"/>
              </a:rPr>
              <a:t>kebenaran</a:t>
            </a:r>
            <a:r>
              <a:rPr lang="en-US" sz="3200" dirty="0">
                <a:effectLst>
                  <a:outerShdw blurRad="38100" dist="38100" dir="2700000" algn="tl">
                    <a:srgbClr val="C0C0C0"/>
                  </a:outerShdw>
                </a:effectLst>
                <a:latin typeface="Arial" pitchFamily="34" charset="0"/>
              </a:rPr>
              <a:t> </a:t>
            </a:r>
            <a:r>
              <a:rPr lang="en-US" sz="3200" dirty="0" err="1">
                <a:effectLst>
                  <a:outerShdw blurRad="38100" dist="38100" dir="2700000" algn="tl">
                    <a:srgbClr val="C0C0C0"/>
                  </a:outerShdw>
                </a:effectLst>
                <a:latin typeface="Arial" pitchFamily="34" charset="0"/>
              </a:rPr>
              <a:t>dari</a:t>
            </a:r>
            <a:r>
              <a:rPr lang="en-US" sz="3200" dirty="0">
                <a:effectLst>
                  <a:outerShdw blurRad="38100" dist="38100" dir="2700000" algn="tl">
                    <a:srgbClr val="C0C0C0"/>
                  </a:outerShdw>
                </a:effectLst>
                <a:latin typeface="Arial" pitchFamily="34" charset="0"/>
              </a:rPr>
              <a:t> </a:t>
            </a:r>
            <a:r>
              <a:rPr lang="en-US" sz="3200" dirty="0" err="1">
                <a:effectLst>
                  <a:outerShdw blurRad="38100" dist="38100" dir="2700000" algn="tl">
                    <a:srgbClr val="C0C0C0"/>
                  </a:outerShdw>
                </a:effectLst>
                <a:latin typeface="Arial" pitchFamily="34" charset="0"/>
              </a:rPr>
              <a:t>pernyataan</a:t>
            </a:r>
            <a:r>
              <a:rPr lang="en-US" sz="3200" dirty="0">
                <a:effectLst>
                  <a:outerShdw blurRad="38100" dist="38100" dir="2700000" algn="tl">
                    <a:srgbClr val="C0C0C0"/>
                  </a:outerShdw>
                </a:effectLst>
                <a:latin typeface="Arial" pitchFamily="34" charset="0"/>
              </a:rPr>
              <a:t> </a:t>
            </a:r>
            <a:r>
              <a:rPr lang="en-US" sz="3200" dirty="0" err="1">
                <a:effectLst>
                  <a:outerShdw blurRad="38100" dist="38100" dir="2700000" algn="tl">
                    <a:srgbClr val="C0C0C0"/>
                  </a:outerShdw>
                </a:effectLst>
                <a:latin typeface="Arial" pitchFamily="34" charset="0"/>
              </a:rPr>
              <a:t>tersebut</a:t>
            </a:r>
            <a:r>
              <a:rPr lang="en-US" sz="3200" dirty="0">
                <a:effectLst>
                  <a:outerShdw blurRad="38100" dist="38100" dir="2700000" algn="tl">
                    <a:srgbClr val="C0C0C0"/>
                  </a:outerShdw>
                </a:effectLst>
                <a:latin typeface="Arial" pitchFamily="34" charset="0"/>
              </a:rPr>
              <a:t> </a:t>
            </a:r>
            <a:r>
              <a:rPr lang="en-US" sz="3200" dirty="0" err="1">
                <a:effectLst>
                  <a:outerShdw blurRad="38100" dist="38100" dir="2700000" algn="tl">
                    <a:srgbClr val="C0C0C0"/>
                  </a:outerShdw>
                </a:effectLst>
                <a:latin typeface="Arial" pitchFamily="34" charset="0"/>
              </a:rPr>
              <a:t>bergantung</a:t>
            </a:r>
            <a:r>
              <a:rPr lang="en-US" sz="3200" dirty="0">
                <a:effectLst>
                  <a:outerShdw blurRad="38100" dist="38100" dir="2700000" algn="tl">
                    <a:srgbClr val="C0C0C0"/>
                  </a:outerShdw>
                </a:effectLst>
                <a:latin typeface="Arial" pitchFamily="34" charset="0"/>
              </a:rPr>
              <a:t> </a:t>
            </a:r>
            <a:r>
              <a:rPr lang="en-US" sz="3200" dirty="0" err="1">
                <a:effectLst>
                  <a:outerShdw blurRad="38100" dist="38100" dir="2700000" algn="tl">
                    <a:srgbClr val="C0C0C0"/>
                  </a:outerShdw>
                </a:effectLst>
                <a:latin typeface="Arial" pitchFamily="34" charset="0"/>
              </a:rPr>
              <a:t>pada</a:t>
            </a:r>
            <a:r>
              <a:rPr lang="en-US" sz="3200" dirty="0">
                <a:effectLst>
                  <a:outerShdw blurRad="38100" dist="38100" dir="2700000" algn="tl">
                    <a:srgbClr val="C0C0C0"/>
                  </a:outerShdw>
                </a:effectLst>
                <a:latin typeface="Arial" pitchFamily="34" charset="0"/>
              </a:rPr>
              <a:t> y, </a:t>
            </a:r>
            <a:r>
              <a:rPr lang="en-US" sz="3200" dirty="0" err="1">
                <a:effectLst>
                  <a:outerShdw blurRad="38100" dist="38100" dir="2700000" algn="tl">
                    <a:srgbClr val="C0C0C0"/>
                  </a:outerShdw>
                </a:effectLst>
                <a:latin typeface="Arial" pitchFamily="34" charset="0"/>
              </a:rPr>
              <a:t>tapi</a:t>
            </a:r>
            <a:r>
              <a:rPr lang="en-US" sz="3200" dirty="0">
                <a:effectLst>
                  <a:outerShdw blurRad="38100" dist="38100" dir="2700000" algn="tl">
                    <a:srgbClr val="C0C0C0"/>
                  </a:outerShdw>
                </a:effectLst>
                <a:latin typeface="Arial" pitchFamily="34" charset="0"/>
              </a:rPr>
              <a:t> </a:t>
            </a:r>
            <a:r>
              <a:rPr lang="en-US" sz="3200" dirty="0" err="1">
                <a:effectLst>
                  <a:outerShdw blurRad="38100" dist="38100" dir="2700000" algn="tl">
                    <a:srgbClr val="C0C0C0"/>
                  </a:outerShdw>
                </a:effectLst>
                <a:latin typeface="Arial" pitchFamily="34" charset="0"/>
              </a:rPr>
              <a:t>nilainya</a:t>
            </a:r>
            <a:r>
              <a:rPr lang="en-US" sz="3200" dirty="0">
                <a:effectLst>
                  <a:outerShdw blurRad="38100" dist="38100" dir="2700000" algn="tl">
                    <a:srgbClr val="C0C0C0"/>
                  </a:outerShdw>
                </a:effectLst>
                <a:latin typeface="Arial" pitchFamily="34" charset="0"/>
              </a:rPr>
              <a:t> </a:t>
            </a:r>
            <a:r>
              <a:rPr lang="en-US" sz="3200" dirty="0" err="1">
                <a:effectLst>
                  <a:outerShdw blurRad="38100" dist="38100" dir="2700000" algn="tl">
                    <a:srgbClr val="C0C0C0"/>
                  </a:outerShdw>
                </a:effectLst>
                <a:latin typeface="Arial" pitchFamily="34" charset="0"/>
              </a:rPr>
              <a:t>belum</a:t>
            </a:r>
            <a:r>
              <a:rPr lang="en-US" sz="3200" dirty="0">
                <a:effectLst>
                  <a:outerShdw blurRad="38100" dist="38100" dir="2700000" algn="tl">
                    <a:srgbClr val="C0C0C0"/>
                  </a:outerShdw>
                </a:effectLst>
                <a:latin typeface="Arial" pitchFamily="34" charset="0"/>
              </a:rPr>
              <a:t> </a:t>
            </a:r>
            <a:r>
              <a:rPr lang="en-US" sz="3200" dirty="0" err="1">
                <a:effectLst>
                  <a:outerShdw blurRad="38100" dist="38100" dir="2700000" algn="tl">
                    <a:srgbClr val="C0C0C0"/>
                  </a:outerShdw>
                </a:effectLst>
                <a:latin typeface="Arial" pitchFamily="34" charset="0"/>
              </a:rPr>
              <a:t>ditentukan</a:t>
            </a:r>
            <a:r>
              <a:rPr lang="en-US" sz="3200" dirty="0">
                <a:effectLst>
                  <a:outerShdw blurRad="38100" dist="38100" dir="2700000" algn="tl">
                    <a:srgbClr val="C0C0C0"/>
                  </a:outerShdw>
                </a:effectLst>
                <a:latin typeface="Arial" pitchFamily="34" charset="0"/>
              </a:rPr>
              <a:t>.</a:t>
            </a:r>
          </a:p>
          <a:p>
            <a:pPr eaLnBrk="1" hangingPunct="1">
              <a:spcBef>
                <a:spcPct val="20000"/>
              </a:spcBef>
              <a:defRPr/>
            </a:pPr>
            <a:r>
              <a:rPr lang="en-US" sz="3200" dirty="0" err="1">
                <a:effectLst>
                  <a:outerShdw blurRad="38100" dist="38100" dir="2700000" algn="tl">
                    <a:srgbClr val="C0C0C0"/>
                  </a:outerShdw>
                </a:effectLst>
                <a:latin typeface="Arial" pitchFamily="34" charset="0"/>
              </a:rPr>
              <a:t>Pernyataan</a:t>
            </a:r>
            <a:r>
              <a:rPr lang="en-US" sz="3200" dirty="0">
                <a:effectLst>
                  <a:outerShdw blurRad="38100" dist="38100" dir="2700000" algn="tl">
                    <a:srgbClr val="C0C0C0"/>
                  </a:outerShdw>
                </a:effectLst>
                <a:latin typeface="Arial" pitchFamily="34" charset="0"/>
              </a:rPr>
              <a:t> </a:t>
            </a:r>
            <a:r>
              <a:rPr lang="en-US" sz="3200" dirty="0" err="1">
                <a:effectLst>
                  <a:outerShdw blurRad="38100" dist="38100" dir="2700000" algn="tl">
                    <a:srgbClr val="C0C0C0"/>
                  </a:outerShdw>
                </a:effectLst>
                <a:latin typeface="Arial" pitchFamily="34" charset="0"/>
              </a:rPr>
              <a:t>jenis</a:t>
            </a:r>
            <a:r>
              <a:rPr lang="en-US" sz="3200" dirty="0">
                <a:effectLst>
                  <a:outerShdw blurRad="38100" dist="38100" dir="2700000" algn="tl">
                    <a:srgbClr val="C0C0C0"/>
                  </a:outerShdw>
                </a:effectLst>
                <a:latin typeface="Arial" pitchFamily="34" charset="0"/>
              </a:rPr>
              <a:t> </a:t>
            </a:r>
            <a:r>
              <a:rPr lang="en-US" sz="3200" dirty="0" err="1">
                <a:effectLst>
                  <a:outerShdw blurRad="38100" dist="38100" dir="2700000" algn="tl">
                    <a:srgbClr val="C0C0C0"/>
                  </a:outerShdw>
                </a:effectLst>
                <a:latin typeface="Arial" pitchFamily="34" charset="0"/>
              </a:rPr>
              <a:t>ini</a:t>
            </a:r>
            <a:r>
              <a:rPr lang="en-US" sz="3200" dirty="0">
                <a:effectLst>
                  <a:outerShdw blurRad="38100" dist="38100" dir="2700000" algn="tl">
                    <a:srgbClr val="C0C0C0"/>
                  </a:outerShdw>
                </a:effectLst>
                <a:latin typeface="Arial" pitchFamily="34" charset="0"/>
              </a:rPr>
              <a:t> </a:t>
            </a:r>
            <a:r>
              <a:rPr lang="en-US" sz="3200" dirty="0" err="1">
                <a:effectLst>
                  <a:outerShdw blurRad="38100" dist="38100" dir="2700000" algn="tl">
                    <a:srgbClr val="C0C0C0"/>
                  </a:outerShdw>
                </a:effectLst>
                <a:latin typeface="Arial" pitchFamily="34" charset="0"/>
              </a:rPr>
              <a:t>kita</a:t>
            </a:r>
            <a:r>
              <a:rPr lang="en-US" sz="3200" dirty="0">
                <a:effectLst>
                  <a:outerShdw blurRad="38100" dist="38100" dir="2700000" algn="tl">
                    <a:srgbClr val="C0C0C0"/>
                  </a:outerShdw>
                </a:effectLst>
                <a:latin typeface="Arial" pitchFamily="34" charset="0"/>
              </a:rPr>
              <a:t> </a:t>
            </a:r>
            <a:r>
              <a:rPr lang="en-US" sz="3200" dirty="0" err="1">
                <a:effectLst>
                  <a:outerShdw blurRad="38100" dist="38100" dir="2700000" algn="tl">
                    <a:srgbClr val="C0C0C0"/>
                  </a:outerShdw>
                </a:effectLst>
                <a:latin typeface="Arial" pitchFamily="34" charset="0"/>
              </a:rPr>
              <a:t>sebut</a:t>
            </a:r>
            <a:r>
              <a:rPr lang="en-US" sz="3200" dirty="0">
                <a:effectLst>
                  <a:outerShdw blurRad="38100" dist="38100" dir="2700000" algn="tl">
                    <a:srgbClr val="C0C0C0"/>
                  </a:outerShdw>
                </a:effectLst>
                <a:latin typeface="Arial" pitchFamily="34" charset="0"/>
              </a:rPr>
              <a:t> </a:t>
            </a:r>
            <a:r>
              <a:rPr lang="en-US" sz="3200" dirty="0" err="1">
                <a:effectLst>
                  <a:outerShdw blurRad="38100" dist="38100" dir="2700000" algn="tl">
                    <a:srgbClr val="C0C0C0"/>
                  </a:outerShdw>
                </a:effectLst>
                <a:latin typeface="Arial" pitchFamily="34" charset="0"/>
              </a:rPr>
              <a:t>sebagai</a:t>
            </a:r>
            <a:r>
              <a:rPr lang="en-US" sz="3200" dirty="0">
                <a:effectLst>
                  <a:outerShdw blurRad="38100" dist="38100" dir="2700000" algn="tl">
                    <a:srgbClr val="C0C0C0"/>
                  </a:outerShdw>
                </a:effectLst>
                <a:latin typeface="Arial" pitchFamily="34" charset="0"/>
              </a:rPr>
              <a:t> </a:t>
            </a:r>
            <a:r>
              <a:rPr lang="en-US" sz="3200" b="1" dirty="0" err="1">
                <a:effectLst>
                  <a:outerShdw blurRad="38100" dist="38100" dir="2700000" algn="tl">
                    <a:srgbClr val="C0C0C0"/>
                  </a:outerShdw>
                </a:effectLst>
                <a:latin typeface="Arial" pitchFamily="34" charset="0"/>
              </a:rPr>
              <a:t>fungsi</a:t>
            </a:r>
            <a:r>
              <a:rPr lang="en-US" sz="3200" b="1" dirty="0">
                <a:effectLst>
                  <a:outerShdw blurRad="38100" dist="38100" dir="2700000" algn="tl">
                    <a:srgbClr val="C0C0C0"/>
                  </a:outerShdw>
                </a:effectLst>
                <a:latin typeface="Arial" pitchFamily="34" charset="0"/>
              </a:rPr>
              <a:t> </a:t>
            </a:r>
            <a:r>
              <a:rPr lang="en-US" sz="3200" b="1" dirty="0" err="1">
                <a:effectLst>
                  <a:outerShdw blurRad="38100" dist="38100" dir="2700000" algn="tl">
                    <a:srgbClr val="C0C0C0"/>
                  </a:outerShdw>
                </a:effectLst>
                <a:latin typeface="Arial" pitchFamily="34" charset="0"/>
              </a:rPr>
              <a:t>proposisi</a:t>
            </a:r>
            <a:r>
              <a:rPr lang="en-US" sz="3200" dirty="0">
                <a:effectLst>
                  <a:outerShdw blurRad="38100" dist="38100" dir="2700000" algn="tl">
                    <a:srgbClr val="C0C0C0"/>
                  </a:outerShdw>
                </a:effectLst>
                <a:latin typeface="Arial" pitchFamily="34" charset="0"/>
              </a:rPr>
              <a:t> </a:t>
            </a:r>
            <a:r>
              <a:rPr lang="en-US" sz="3200" dirty="0" err="1">
                <a:effectLst>
                  <a:outerShdw blurRad="38100" dist="38100" dir="2700000" algn="tl">
                    <a:srgbClr val="C0C0C0"/>
                  </a:outerShdw>
                </a:effectLst>
                <a:latin typeface="Arial" pitchFamily="34" charset="0"/>
              </a:rPr>
              <a:t>atau</a:t>
            </a:r>
            <a:r>
              <a:rPr lang="en-US" sz="3200" dirty="0">
                <a:effectLst>
                  <a:outerShdw blurRad="38100" dist="38100" dir="2700000" algn="tl">
                    <a:srgbClr val="C0C0C0"/>
                  </a:outerShdw>
                </a:effectLst>
                <a:latin typeface="Arial" pitchFamily="34" charset="0"/>
              </a:rPr>
              <a:t> </a:t>
            </a:r>
            <a:r>
              <a:rPr lang="en-US" sz="3200" b="1" dirty="0" err="1">
                <a:effectLst>
                  <a:outerShdw blurRad="38100" dist="38100" dir="2700000" algn="tl">
                    <a:srgbClr val="C0C0C0"/>
                  </a:outerShdw>
                </a:effectLst>
                <a:latin typeface="Arial" pitchFamily="34" charset="0"/>
              </a:rPr>
              <a:t>kalimat</a:t>
            </a:r>
            <a:r>
              <a:rPr lang="en-US" sz="3200" b="1" dirty="0">
                <a:effectLst>
                  <a:outerShdw blurRad="38100" dist="38100" dir="2700000" algn="tl">
                    <a:srgbClr val="C0C0C0"/>
                  </a:outerShdw>
                </a:effectLst>
                <a:latin typeface="Arial" pitchFamily="34" charset="0"/>
              </a:rPr>
              <a:t> </a:t>
            </a:r>
            <a:r>
              <a:rPr lang="en-US" sz="3200" b="1" dirty="0" err="1">
                <a:effectLst>
                  <a:outerShdw blurRad="38100" dist="38100" dir="2700000" algn="tl">
                    <a:srgbClr val="C0C0C0"/>
                  </a:outerShdw>
                </a:effectLst>
                <a:latin typeface="Arial" pitchFamily="34" charset="0"/>
              </a:rPr>
              <a:t>terbuka</a:t>
            </a:r>
            <a:r>
              <a:rPr lang="en-US" sz="3200" dirty="0">
                <a:effectLst>
                  <a:outerShdw blurRad="38100" dist="38100" dir="2700000" algn="tl">
                    <a:srgbClr val="C0C0C0"/>
                  </a:outerShdw>
                </a:effectLst>
                <a:latin typeface="Arial" pitchFamily="34" charset="0"/>
              </a:rPr>
              <a:t>.</a:t>
            </a:r>
          </a:p>
        </p:txBody>
      </p:sp>
      <p:sp>
        <p:nvSpPr>
          <p:cNvPr id="118788" name="Rectangle 4"/>
          <p:cNvSpPr>
            <a:spLocks noChangeArrowheads="1"/>
          </p:cNvSpPr>
          <p:nvPr/>
        </p:nvSpPr>
        <p:spPr bwMode="auto">
          <a:xfrm>
            <a:off x="457200" y="2228850"/>
            <a:ext cx="6553200" cy="685800"/>
          </a:xfrm>
          <a:prstGeom prst="rect">
            <a:avLst/>
          </a:prstGeom>
          <a:noFill/>
          <a:ln w="9525">
            <a:noFill/>
            <a:miter lim="800000"/>
            <a:headEnd/>
            <a:tailEnd/>
          </a:ln>
          <a:effectLst/>
        </p:spPr>
        <p:txBody>
          <a:bodyPr/>
          <a:lstStyle/>
          <a:p>
            <a:pPr marL="342900" indent="-342900" eaLnBrk="1" hangingPunct="1">
              <a:spcBef>
                <a:spcPct val="20000"/>
              </a:spcBef>
              <a:defRPr/>
            </a:pPr>
            <a:r>
              <a:rPr lang="en-US" sz="3200">
                <a:effectLst>
                  <a:outerShdw blurRad="38100" dist="38100" dir="2700000" algn="tl">
                    <a:srgbClr val="C0C0C0"/>
                  </a:outerShdw>
                </a:effectLst>
                <a:latin typeface="Arial" pitchFamily="34" charset="0"/>
              </a:rPr>
              <a:t>Apakah ini sebuah pernyataan?</a:t>
            </a:r>
          </a:p>
        </p:txBody>
      </p:sp>
      <p:sp>
        <p:nvSpPr>
          <p:cNvPr id="118789" name="Rectangle 5"/>
          <p:cNvSpPr>
            <a:spLocks noChangeArrowheads="1"/>
          </p:cNvSpPr>
          <p:nvPr/>
        </p:nvSpPr>
        <p:spPr bwMode="auto">
          <a:xfrm>
            <a:off x="7543800" y="2305050"/>
            <a:ext cx="1143000" cy="685800"/>
          </a:xfrm>
          <a:prstGeom prst="rect">
            <a:avLst/>
          </a:prstGeom>
          <a:noFill/>
          <a:ln w="9525">
            <a:noFill/>
            <a:miter lim="800000"/>
            <a:headEnd/>
            <a:tailEnd/>
          </a:ln>
          <a:effectLst/>
        </p:spPr>
        <p:txBody>
          <a:bodyPr/>
          <a:lstStyle/>
          <a:p>
            <a:pPr marL="342900" indent="-342900" eaLnBrk="1" hangingPunct="1">
              <a:spcBef>
                <a:spcPct val="20000"/>
              </a:spcBef>
              <a:defRPr/>
            </a:pPr>
            <a:r>
              <a:rPr lang="en-US" sz="3200">
                <a:effectLst>
                  <a:outerShdw blurRad="38100" dist="38100" dir="2700000" algn="tl">
                    <a:srgbClr val="C0C0C0"/>
                  </a:outerShdw>
                </a:effectLst>
                <a:latin typeface="Arial" pitchFamily="34" charset="0"/>
              </a:rPr>
              <a:t>YA</a:t>
            </a:r>
          </a:p>
        </p:txBody>
      </p:sp>
      <p:sp>
        <p:nvSpPr>
          <p:cNvPr id="118790" name="Rectangle 6"/>
          <p:cNvSpPr>
            <a:spLocks noChangeArrowheads="1"/>
          </p:cNvSpPr>
          <p:nvPr/>
        </p:nvSpPr>
        <p:spPr bwMode="auto">
          <a:xfrm>
            <a:off x="457200" y="2971800"/>
            <a:ext cx="7010400" cy="685800"/>
          </a:xfrm>
          <a:prstGeom prst="rect">
            <a:avLst/>
          </a:prstGeom>
          <a:noFill/>
          <a:ln w="9525">
            <a:noFill/>
            <a:miter lim="800000"/>
            <a:headEnd/>
            <a:tailEnd/>
          </a:ln>
          <a:effectLst/>
        </p:spPr>
        <p:txBody>
          <a:bodyPr/>
          <a:lstStyle/>
          <a:p>
            <a:pPr marL="342900" indent="-342900" eaLnBrk="1" hangingPunct="1">
              <a:spcBef>
                <a:spcPct val="20000"/>
              </a:spcBef>
              <a:defRPr/>
            </a:pPr>
            <a:r>
              <a:rPr lang="en-US" sz="3200" dirty="0" err="1">
                <a:effectLst>
                  <a:outerShdw blurRad="38100" dist="38100" dir="2700000" algn="tl">
                    <a:srgbClr val="C0C0C0"/>
                  </a:outerShdw>
                </a:effectLst>
                <a:latin typeface="Arial" pitchFamily="34" charset="0"/>
              </a:rPr>
              <a:t>Apakah</a:t>
            </a:r>
            <a:r>
              <a:rPr lang="en-US" sz="3200" dirty="0">
                <a:effectLst>
                  <a:outerShdw blurRad="38100" dist="38100" dir="2700000" algn="tl">
                    <a:srgbClr val="C0C0C0"/>
                  </a:outerShdw>
                </a:effectLst>
                <a:latin typeface="Arial" pitchFamily="34" charset="0"/>
              </a:rPr>
              <a:t> </a:t>
            </a:r>
            <a:r>
              <a:rPr lang="en-US" sz="3200" dirty="0" err="1">
                <a:effectLst>
                  <a:outerShdw blurRad="38100" dist="38100" dir="2700000" algn="tl">
                    <a:srgbClr val="C0C0C0"/>
                  </a:outerShdw>
                </a:effectLst>
                <a:latin typeface="Arial" pitchFamily="34" charset="0"/>
              </a:rPr>
              <a:t>ini</a:t>
            </a:r>
            <a:r>
              <a:rPr lang="en-US" sz="3200" dirty="0">
                <a:effectLst>
                  <a:outerShdw blurRad="38100" dist="38100" dir="2700000" algn="tl">
                    <a:srgbClr val="C0C0C0"/>
                  </a:outerShdw>
                </a:effectLst>
                <a:latin typeface="Arial" pitchFamily="34" charset="0"/>
              </a:rPr>
              <a:t> </a:t>
            </a:r>
            <a:r>
              <a:rPr lang="en-US" sz="3200" dirty="0" err="1">
                <a:effectLst>
                  <a:outerShdw blurRad="38100" dist="38100" dir="2700000" algn="tl">
                    <a:srgbClr val="C0C0C0"/>
                  </a:outerShdw>
                </a:effectLst>
                <a:latin typeface="Arial" pitchFamily="34" charset="0"/>
              </a:rPr>
              <a:t>sebuah</a:t>
            </a:r>
            <a:r>
              <a:rPr lang="en-US" sz="3200" dirty="0">
                <a:effectLst>
                  <a:outerShdw blurRad="38100" dist="38100" dir="2700000" algn="tl">
                    <a:srgbClr val="C0C0C0"/>
                  </a:outerShdw>
                </a:effectLst>
                <a:latin typeface="Arial" pitchFamily="34" charset="0"/>
              </a:rPr>
              <a:t> </a:t>
            </a:r>
            <a:r>
              <a:rPr lang="en-US" sz="3200" dirty="0" err="1">
                <a:effectLst>
                  <a:outerShdw blurRad="38100" dist="38100" dir="2700000" algn="tl">
                    <a:srgbClr val="C0C0C0"/>
                  </a:outerShdw>
                </a:effectLst>
                <a:latin typeface="Arial" pitchFamily="34" charset="0"/>
              </a:rPr>
              <a:t>proposisi</a:t>
            </a:r>
            <a:r>
              <a:rPr lang="en-US" sz="3200" dirty="0">
                <a:effectLst>
                  <a:outerShdw blurRad="38100" dist="38100" dir="2700000" algn="tl">
                    <a:srgbClr val="C0C0C0"/>
                  </a:outerShdw>
                </a:effectLst>
                <a:latin typeface="Arial" pitchFamily="34" charset="0"/>
              </a:rPr>
              <a:t>?</a:t>
            </a:r>
          </a:p>
        </p:txBody>
      </p:sp>
      <p:sp>
        <p:nvSpPr>
          <p:cNvPr id="118791" name="Rectangle 7"/>
          <p:cNvSpPr>
            <a:spLocks noChangeArrowheads="1"/>
          </p:cNvSpPr>
          <p:nvPr/>
        </p:nvSpPr>
        <p:spPr bwMode="auto">
          <a:xfrm>
            <a:off x="7086600" y="2971800"/>
            <a:ext cx="1600200" cy="685800"/>
          </a:xfrm>
          <a:prstGeom prst="rect">
            <a:avLst/>
          </a:prstGeom>
          <a:noFill/>
          <a:ln w="9525">
            <a:noFill/>
            <a:miter lim="800000"/>
            <a:headEnd/>
            <a:tailEnd/>
          </a:ln>
          <a:effectLst/>
        </p:spPr>
        <p:txBody>
          <a:bodyPr/>
          <a:lstStyle/>
          <a:p>
            <a:pPr marL="342900" indent="-342900" algn="ctr" eaLnBrk="1" hangingPunct="1">
              <a:spcBef>
                <a:spcPct val="20000"/>
              </a:spcBef>
              <a:defRPr/>
            </a:pPr>
            <a:r>
              <a:rPr lang="en-US" sz="3200">
                <a:effectLst>
                  <a:outerShdw blurRad="38100" dist="38100" dir="2700000" algn="tl">
                    <a:srgbClr val="C0C0C0"/>
                  </a:outerShdw>
                </a:effectLst>
                <a:latin typeface="Arial" pitchFamily="34" charset="0"/>
              </a:rPr>
              <a:t>TIDAK</a:t>
            </a:r>
          </a:p>
        </p:txBody>
      </p:sp>
      <p:sp>
        <p:nvSpPr>
          <p:cNvPr id="12297" name="Rectangle 8"/>
          <p:cNvSpPr>
            <a:spLocks noGrp="1" noChangeArrowheads="1"/>
          </p:cNvSpPr>
          <p:nvPr>
            <p:ph type="title"/>
          </p:nvPr>
        </p:nvSpPr>
        <p:spPr>
          <a:noFill/>
        </p:spPr>
        <p:txBody>
          <a:bodyPr/>
          <a:lstStyle/>
          <a:p>
            <a:pPr eaLnBrk="1" hangingPunct="1"/>
            <a:r>
              <a:rPr lang="en-US" altLang="en-US" sz="3600" b="1" smtClean="0">
                <a:solidFill>
                  <a:schemeClr val="tx1"/>
                </a:solidFill>
              </a:rPr>
              <a:t>Permainan</a:t>
            </a:r>
            <a:endParaRPr lang="en-CA" altLang="en-US" sz="3600" b="1" smtClean="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118786">
                                            <p:txEl>
                                              <p:pRg st="0" end="0"/>
                                            </p:txEl>
                                          </p:spTgt>
                                        </p:tgtEl>
                                        <p:attrNameLst>
                                          <p:attrName>style.visibility</p:attrName>
                                        </p:attrNameLst>
                                      </p:cBhvr>
                                      <p:to>
                                        <p:strVal val="visible"/>
                                      </p:to>
                                    </p:set>
                                    <p:anim calcmode="lin" valueType="num">
                                      <p:cBhvr>
                                        <p:cTn id="7" dur="500" fill="hold"/>
                                        <p:tgtEl>
                                          <p:spTgt spid="118786">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118786">
                                            <p:txEl>
                                              <p:pRg st="0" end="0"/>
                                            </p:txEl>
                                          </p:spTgt>
                                        </p:tgtEl>
                                        <p:attrNameLst>
                                          <p:attrName>ppt_h</p:attrName>
                                        </p:attrNameLst>
                                      </p:cBhvr>
                                      <p:tavLst>
                                        <p:tav tm="0">
                                          <p:val>
                                            <p:fltVal val="0"/>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3" presetClass="entr" presetSubtype="16" fill="hold" grpId="0" nodeType="clickEffect">
                                  <p:stCondLst>
                                    <p:cond delay="0"/>
                                  </p:stCondLst>
                                  <p:childTnLst>
                                    <p:set>
                                      <p:cBhvr>
                                        <p:cTn id="12" dur="1" fill="hold">
                                          <p:stCondLst>
                                            <p:cond delay="0"/>
                                          </p:stCondLst>
                                        </p:cTn>
                                        <p:tgtEl>
                                          <p:spTgt spid="118787"/>
                                        </p:tgtEl>
                                        <p:attrNameLst>
                                          <p:attrName>style.visibility</p:attrName>
                                        </p:attrNameLst>
                                      </p:cBhvr>
                                      <p:to>
                                        <p:strVal val="visible"/>
                                      </p:to>
                                    </p:set>
                                    <p:anim calcmode="lin" valueType="num">
                                      <p:cBhvr>
                                        <p:cTn id="13" dur="500" fill="hold"/>
                                        <p:tgtEl>
                                          <p:spTgt spid="118787"/>
                                        </p:tgtEl>
                                        <p:attrNameLst>
                                          <p:attrName>ppt_w</p:attrName>
                                        </p:attrNameLst>
                                      </p:cBhvr>
                                      <p:tavLst>
                                        <p:tav tm="0">
                                          <p:val>
                                            <p:fltVal val="0"/>
                                          </p:val>
                                        </p:tav>
                                        <p:tav tm="100000">
                                          <p:val>
                                            <p:strVal val="#ppt_w"/>
                                          </p:val>
                                        </p:tav>
                                      </p:tavLst>
                                    </p:anim>
                                    <p:anim calcmode="lin" valueType="num">
                                      <p:cBhvr>
                                        <p:cTn id="14" dur="500" fill="hold"/>
                                        <p:tgtEl>
                                          <p:spTgt spid="118787"/>
                                        </p:tgtEl>
                                        <p:attrNameLst>
                                          <p:attrName>ppt_h</p:attrName>
                                        </p:attrNameLst>
                                      </p:cBhvr>
                                      <p:tavLst>
                                        <p:tav tm="0">
                                          <p:val>
                                            <p:fltVal val="0"/>
                                          </p:val>
                                        </p:tav>
                                        <p:tav tm="100000">
                                          <p:val>
                                            <p:strVal val="#ppt_h"/>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3" presetClass="entr" presetSubtype="16" fill="hold" grpId="0" nodeType="clickEffect">
                                  <p:stCondLst>
                                    <p:cond delay="0"/>
                                  </p:stCondLst>
                                  <p:childTnLst>
                                    <p:set>
                                      <p:cBhvr>
                                        <p:cTn id="18" dur="1" fill="hold">
                                          <p:stCondLst>
                                            <p:cond delay="0"/>
                                          </p:stCondLst>
                                        </p:cTn>
                                        <p:tgtEl>
                                          <p:spTgt spid="118788">
                                            <p:txEl>
                                              <p:pRg st="0" end="0"/>
                                            </p:txEl>
                                          </p:spTgt>
                                        </p:tgtEl>
                                        <p:attrNameLst>
                                          <p:attrName>style.visibility</p:attrName>
                                        </p:attrNameLst>
                                      </p:cBhvr>
                                      <p:to>
                                        <p:strVal val="visible"/>
                                      </p:to>
                                    </p:set>
                                    <p:anim calcmode="lin" valueType="num">
                                      <p:cBhvr>
                                        <p:cTn id="19" dur="500" fill="hold"/>
                                        <p:tgtEl>
                                          <p:spTgt spid="118788">
                                            <p:txEl>
                                              <p:pRg st="0" end="0"/>
                                            </p:txEl>
                                          </p:spTgt>
                                        </p:tgtEl>
                                        <p:attrNameLst>
                                          <p:attrName>ppt_w</p:attrName>
                                        </p:attrNameLst>
                                      </p:cBhvr>
                                      <p:tavLst>
                                        <p:tav tm="0">
                                          <p:val>
                                            <p:fltVal val="0"/>
                                          </p:val>
                                        </p:tav>
                                        <p:tav tm="100000">
                                          <p:val>
                                            <p:strVal val="#ppt_w"/>
                                          </p:val>
                                        </p:tav>
                                      </p:tavLst>
                                    </p:anim>
                                    <p:anim calcmode="lin" valueType="num">
                                      <p:cBhvr>
                                        <p:cTn id="20" dur="500" fill="hold"/>
                                        <p:tgtEl>
                                          <p:spTgt spid="118788">
                                            <p:txEl>
                                              <p:pRg st="0" end="0"/>
                                            </p:txEl>
                                          </p:spTgt>
                                        </p:tgtEl>
                                        <p:attrNameLst>
                                          <p:attrName>ppt_h</p:attrName>
                                        </p:attrNameLst>
                                      </p:cBhvr>
                                      <p:tavLst>
                                        <p:tav tm="0">
                                          <p:val>
                                            <p:fltVal val="0"/>
                                          </p:val>
                                        </p:tav>
                                        <p:tav tm="100000">
                                          <p:val>
                                            <p:strVal val="#ppt_h"/>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3" presetClass="entr" presetSubtype="16" fill="hold" grpId="0" nodeType="clickEffect">
                                  <p:stCondLst>
                                    <p:cond delay="0"/>
                                  </p:stCondLst>
                                  <p:childTnLst>
                                    <p:set>
                                      <p:cBhvr>
                                        <p:cTn id="24" dur="1" fill="hold">
                                          <p:stCondLst>
                                            <p:cond delay="0"/>
                                          </p:stCondLst>
                                        </p:cTn>
                                        <p:tgtEl>
                                          <p:spTgt spid="118789">
                                            <p:txEl>
                                              <p:pRg st="0" end="0"/>
                                            </p:txEl>
                                          </p:spTgt>
                                        </p:tgtEl>
                                        <p:attrNameLst>
                                          <p:attrName>style.visibility</p:attrName>
                                        </p:attrNameLst>
                                      </p:cBhvr>
                                      <p:to>
                                        <p:strVal val="visible"/>
                                      </p:to>
                                    </p:set>
                                    <p:anim calcmode="lin" valueType="num">
                                      <p:cBhvr>
                                        <p:cTn id="25" dur="500" fill="hold"/>
                                        <p:tgtEl>
                                          <p:spTgt spid="118789">
                                            <p:txEl>
                                              <p:pRg st="0" end="0"/>
                                            </p:txEl>
                                          </p:spTgt>
                                        </p:tgtEl>
                                        <p:attrNameLst>
                                          <p:attrName>ppt_w</p:attrName>
                                        </p:attrNameLst>
                                      </p:cBhvr>
                                      <p:tavLst>
                                        <p:tav tm="0">
                                          <p:val>
                                            <p:fltVal val="0"/>
                                          </p:val>
                                        </p:tav>
                                        <p:tav tm="100000">
                                          <p:val>
                                            <p:strVal val="#ppt_w"/>
                                          </p:val>
                                        </p:tav>
                                      </p:tavLst>
                                    </p:anim>
                                    <p:anim calcmode="lin" valueType="num">
                                      <p:cBhvr>
                                        <p:cTn id="26" dur="500" fill="hold"/>
                                        <p:tgtEl>
                                          <p:spTgt spid="118789">
                                            <p:txEl>
                                              <p:pRg st="0" end="0"/>
                                            </p:txEl>
                                          </p:spTgt>
                                        </p:tgtEl>
                                        <p:attrNameLst>
                                          <p:attrName>ppt_h</p:attrName>
                                        </p:attrNameLst>
                                      </p:cBhvr>
                                      <p:tavLst>
                                        <p:tav tm="0">
                                          <p:val>
                                            <p:fltVal val="0"/>
                                          </p:val>
                                        </p:tav>
                                        <p:tav tm="100000">
                                          <p:val>
                                            <p:strVal val="#ppt_h"/>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3" presetClass="entr" presetSubtype="16" fill="hold" grpId="0" nodeType="clickEffect">
                                  <p:stCondLst>
                                    <p:cond delay="0"/>
                                  </p:stCondLst>
                                  <p:childTnLst>
                                    <p:set>
                                      <p:cBhvr>
                                        <p:cTn id="30" dur="1" fill="hold">
                                          <p:stCondLst>
                                            <p:cond delay="0"/>
                                          </p:stCondLst>
                                        </p:cTn>
                                        <p:tgtEl>
                                          <p:spTgt spid="118790">
                                            <p:txEl>
                                              <p:pRg st="0" end="0"/>
                                            </p:txEl>
                                          </p:spTgt>
                                        </p:tgtEl>
                                        <p:attrNameLst>
                                          <p:attrName>style.visibility</p:attrName>
                                        </p:attrNameLst>
                                      </p:cBhvr>
                                      <p:to>
                                        <p:strVal val="visible"/>
                                      </p:to>
                                    </p:set>
                                    <p:anim calcmode="lin" valueType="num">
                                      <p:cBhvr>
                                        <p:cTn id="31" dur="500" fill="hold"/>
                                        <p:tgtEl>
                                          <p:spTgt spid="118790">
                                            <p:txEl>
                                              <p:pRg st="0" end="0"/>
                                            </p:txEl>
                                          </p:spTgt>
                                        </p:tgtEl>
                                        <p:attrNameLst>
                                          <p:attrName>ppt_w</p:attrName>
                                        </p:attrNameLst>
                                      </p:cBhvr>
                                      <p:tavLst>
                                        <p:tav tm="0">
                                          <p:val>
                                            <p:fltVal val="0"/>
                                          </p:val>
                                        </p:tav>
                                        <p:tav tm="100000">
                                          <p:val>
                                            <p:strVal val="#ppt_w"/>
                                          </p:val>
                                        </p:tav>
                                      </p:tavLst>
                                    </p:anim>
                                    <p:anim calcmode="lin" valueType="num">
                                      <p:cBhvr>
                                        <p:cTn id="32" dur="500" fill="hold"/>
                                        <p:tgtEl>
                                          <p:spTgt spid="118790">
                                            <p:txEl>
                                              <p:pRg st="0" end="0"/>
                                            </p:txEl>
                                          </p:spTgt>
                                        </p:tgtEl>
                                        <p:attrNameLst>
                                          <p:attrName>ppt_h</p:attrName>
                                        </p:attrNameLst>
                                      </p:cBhvr>
                                      <p:tavLst>
                                        <p:tav tm="0">
                                          <p:val>
                                            <p:fltVal val="0"/>
                                          </p:val>
                                        </p:tav>
                                        <p:tav tm="100000">
                                          <p:val>
                                            <p:strVal val="#ppt_h"/>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3" presetClass="entr" presetSubtype="16" fill="hold" grpId="0" nodeType="clickEffect">
                                  <p:stCondLst>
                                    <p:cond delay="0"/>
                                  </p:stCondLst>
                                  <p:childTnLst>
                                    <p:set>
                                      <p:cBhvr>
                                        <p:cTn id="36" dur="1" fill="hold">
                                          <p:stCondLst>
                                            <p:cond delay="0"/>
                                          </p:stCondLst>
                                        </p:cTn>
                                        <p:tgtEl>
                                          <p:spTgt spid="118791">
                                            <p:txEl>
                                              <p:pRg st="0" end="0"/>
                                            </p:txEl>
                                          </p:spTgt>
                                        </p:tgtEl>
                                        <p:attrNameLst>
                                          <p:attrName>style.visibility</p:attrName>
                                        </p:attrNameLst>
                                      </p:cBhvr>
                                      <p:to>
                                        <p:strVal val="visible"/>
                                      </p:to>
                                    </p:set>
                                    <p:anim calcmode="lin" valueType="num">
                                      <p:cBhvr>
                                        <p:cTn id="37" dur="500" fill="hold"/>
                                        <p:tgtEl>
                                          <p:spTgt spid="118791">
                                            <p:txEl>
                                              <p:pRg st="0" end="0"/>
                                            </p:txEl>
                                          </p:spTgt>
                                        </p:tgtEl>
                                        <p:attrNameLst>
                                          <p:attrName>ppt_w</p:attrName>
                                        </p:attrNameLst>
                                      </p:cBhvr>
                                      <p:tavLst>
                                        <p:tav tm="0">
                                          <p:val>
                                            <p:fltVal val="0"/>
                                          </p:val>
                                        </p:tav>
                                        <p:tav tm="100000">
                                          <p:val>
                                            <p:strVal val="#ppt_w"/>
                                          </p:val>
                                        </p:tav>
                                      </p:tavLst>
                                    </p:anim>
                                    <p:anim calcmode="lin" valueType="num">
                                      <p:cBhvr>
                                        <p:cTn id="38" dur="500" fill="hold"/>
                                        <p:tgtEl>
                                          <p:spTgt spid="118791">
                                            <p:txEl>
                                              <p:pRg st="0" end="0"/>
                                            </p:txEl>
                                          </p:spTgt>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786" grpId="0" build="p" bldLvl="2" autoUpdateAnimBg="0"/>
      <p:bldP spid="118787" grpId="0" autoUpdateAnimBg="0"/>
      <p:bldP spid="118788" grpId="0" build="p" bldLvl="2" autoUpdateAnimBg="0"/>
      <p:bldP spid="118789" grpId="0" build="p" bldLvl="2" autoUpdateAnimBg="0"/>
      <p:bldP spid="118790" grpId="0" build="p" bldLvl="2" autoUpdateAnimBg="0"/>
      <p:bldP spid="118791" grpId="0" build="p" bldLvl="2" autoUpdateAnimBg="0"/>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Content Placeholder 2"/>
          <p:cNvSpPr>
            <a:spLocks noGrp="1"/>
          </p:cNvSpPr>
          <p:nvPr>
            <p:ph idx="1"/>
          </p:nvPr>
        </p:nvSpPr>
        <p:spPr>
          <a:xfrm>
            <a:off x="685800" y="685800"/>
            <a:ext cx="7772400" cy="5791200"/>
          </a:xfrm>
        </p:spPr>
        <p:txBody>
          <a:bodyPr/>
          <a:lstStyle/>
          <a:p>
            <a:r>
              <a:rPr lang="id-ID" altLang="en-US" sz="2600" b="1" smtClean="0"/>
              <a:t>Contoh</a:t>
            </a:r>
            <a:r>
              <a:rPr lang="id-ID" altLang="en-US" sz="2600" smtClean="0"/>
              <a:t>: Buktikan bahwa argumen berikut benar: </a:t>
            </a:r>
          </a:p>
          <a:p>
            <a:pPr>
              <a:buFontTx/>
              <a:buNone/>
            </a:pPr>
            <a:r>
              <a:rPr lang="id-ID" altLang="en-US" sz="2600" smtClean="0"/>
              <a:t>	</a:t>
            </a:r>
            <a:r>
              <a:rPr lang="id-ID" altLang="en-US" sz="2600" i="1" smtClean="0"/>
              <a:t>p</a:t>
            </a:r>
            <a:r>
              <a:rPr lang="id-ID" altLang="en-US" sz="2600" smtClean="0"/>
              <a:t> </a:t>
            </a:r>
            <a:r>
              <a:rPr lang="id-ID" altLang="en-US" sz="2600" smtClean="0">
                <a:sym typeface="Symbol" pitchFamily="18" charset="2"/>
              </a:rPr>
              <a:t> </a:t>
            </a:r>
            <a:r>
              <a:rPr lang="id-ID" altLang="en-US" sz="2600" i="1" smtClean="0">
                <a:sym typeface="Symbol" pitchFamily="18" charset="2"/>
              </a:rPr>
              <a:t>r</a:t>
            </a:r>
            <a:r>
              <a:rPr lang="id-ID" altLang="en-US" sz="2600" smtClean="0">
                <a:sym typeface="Symbol" pitchFamily="18" charset="2"/>
              </a:rPr>
              <a:t> , </a:t>
            </a:r>
            <a:r>
              <a:rPr lang="id-ID" altLang="en-US" sz="2600" i="1" smtClean="0">
                <a:sym typeface="Symbol" pitchFamily="18" charset="2"/>
              </a:rPr>
              <a:t>q</a:t>
            </a:r>
            <a:r>
              <a:rPr lang="id-ID" altLang="en-US" sz="2600" smtClean="0">
                <a:sym typeface="Symbol" pitchFamily="18" charset="2"/>
              </a:rPr>
              <a:t>  </a:t>
            </a:r>
            <a:r>
              <a:rPr lang="id-ID" altLang="en-US" sz="2600" i="1" smtClean="0">
                <a:sym typeface="Symbol" pitchFamily="18" charset="2"/>
              </a:rPr>
              <a:t>s</a:t>
            </a:r>
            <a:r>
              <a:rPr lang="id-ID" altLang="en-US" sz="2600" smtClean="0">
                <a:sym typeface="Symbol" pitchFamily="18" charset="2"/>
              </a:rPr>
              <a:t>, </a:t>
            </a:r>
            <a:r>
              <a:rPr lang="id-ID" altLang="en-US" sz="2600" i="1" smtClean="0">
                <a:sym typeface="Symbol" pitchFamily="18" charset="2"/>
              </a:rPr>
              <a:t>p</a:t>
            </a:r>
            <a:r>
              <a:rPr lang="id-ID" altLang="en-US" sz="2600" smtClean="0">
                <a:sym typeface="Symbol" pitchFamily="18" charset="2"/>
              </a:rPr>
              <a:t>  </a:t>
            </a:r>
            <a:r>
              <a:rPr lang="id-ID" altLang="en-US" sz="2600" i="1" smtClean="0">
                <a:sym typeface="Symbol" pitchFamily="18" charset="2"/>
              </a:rPr>
              <a:t>q</a:t>
            </a:r>
            <a:r>
              <a:rPr lang="id-ID" altLang="en-US" sz="2600" smtClean="0">
                <a:sym typeface="Symbol" pitchFamily="18" charset="2"/>
              </a:rPr>
              <a:t>   </a:t>
            </a:r>
            <a:r>
              <a:rPr lang="id-ID" altLang="en-US" sz="2600" i="1" smtClean="0">
                <a:sym typeface="Symbol" pitchFamily="18" charset="2"/>
              </a:rPr>
              <a:t>s </a:t>
            </a:r>
            <a:r>
              <a:rPr lang="id-ID" altLang="en-US" sz="2600" smtClean="0">
                <a:sym typeface="Symbol" pitchFamily="18" charset="2"/>
              </a:rPr>
              <a:t> </a:t>
            </a:r>
            <a:r>
              <a:rPr lang="id-ID" altLang="en-US" sz="2600" i="1" smtClean="0">
                <a:sym typeface="Symbol" pitchFamily="18" charset="2"/>
              </a:rPr>
              <a:t>r </a:t>
            </a:r>
          </a:p>
          <a:p>
            <a:endParaRPr lang="id-ID" altLang="en-US" sz="2600" smtClean="0"/>
          </a:p>
          <a:p>
            <a:pPr>
              <a:buFontTx/>
              <a:buNone/>
            </a:pPr>
            <a:r>
              <a:rPr lang="id-ID" altLang="en-US" sz="2600" smtClean="0"/>
              <a:t>	</a:t>
            </a:r>
            <a:r>
              <a:rPr lang="id-ID" altLang="en-US" sz="2600" u="sng" smtClean="0"/>
              <a:t>Bukti</a:t>
            </a:r>
            <a:r>
              <a:rPr lang="id-ID" altLang="en-US" sz="2600" smtClean="0"/>
              <a:t>:</a:t>
            </a:r>
          </a:p>
          <a:p>
            <a:pPr>
              <a:buFontTx/>
              <a:buNone/>
            </a:pPr>
            <a:r>
              <a:rPr lang="id-ID" altLang="en-US" sz="2600" smtClean="0"/>
              <a:t>	(1)	</a:t>
            </a:r>
            <a:r>
              <a:rPr lang="id-ID" altLang="en-US" sz="2600" i="1" smtClean="0">
                <a:sym typeface="Symbol" pitchFamily="18" charset="2"/>
              </a:rPr>
              <a:t> p</a:t>
            </a:r>
            <a:r>
              <a:rPr lang="id-ID" altLang="en-US" sz="2600" smtClean="0">
                <a:sym typeface="Symbol" pitchFamily="18" charset="2"/>
              </a:rPr>
              <a:t>  </a:t>
            </a:r>
            <a:r>
              <a:rPr lang="id-ID" altLang="en-US" sz="2600" i="1" smtClean="0">
                <a:sym typeface="Symbol" pitchFamily="18" charset="2"/>
              </a:rPr>
              <a:t>q</a:t>
            </a:r>
            <a:r>
              <a:rPr lang="id-ID" altLang="en-US" sz="2600" smtClean="0">
                <a:sym typeface="Symbol" pitchFamily="18" charset="2"/>
              </a:rPr>
              <a:t> 		Premis</a:t>
            </a:r>
          </a:p>
          <a:p>
            <a:pPr>
              <a:buFontTx/>
              <a:buNone/>
            </a:pPr>
            <a:r>
              <a:rPr lang="id-ID" altLang="en-US" sz="2600" smtClean="0">
                <a:sym typeface="Symbol" pitchFamily="18" charset="2"/>
              </a:rPr>
              <a:t>	(2)  ~</a:t>
            </a:r>
            <a:r>
              <a:rPr lang="id-ID" altLang="en-US" sz="2600" i="1" smtClean="0">
                <a:sym typeface="Symbol" pitchFamily="18" charset="2"/>
              </a:rPr>
              <a:t>p</a:t>
            </a:r>
            <a:r>
              <a:rPr lang="id-ID" altLang="en-US" sz="2600" smtClean="0">
                <a:sym typeface="Symbol" pitchFamily="18" charset="2"/>
              </a:rPr>
              <a:t>  </a:t>
            </a:r>
            <a:r>
              <a:rPr lang="id-ID" altLang="en-US" sz="2600" i="1" smtClean="0">
                <a:sym typeface="Symbol" pitchFamily="18" charset="2"/>
              </a:rPr>
              <a:t>q</a:t>
            </a:r>
            <a:r>
              <a:rPr lang="id-ID" altLang="en-US" sz="2600" smtClean="0">
                <a:sym typeface="Symbol" pitchFamily="18" charset="2"/>
              </a:rPr>
              <a:t>	Ekivalensi bentuk (1)</a:t>
            </a:r>
          </a:p>
          <a:p>
            <a:pPr>
              <a:buFontTx/>
              <a:buNone/>
            </a:pPr>
            <a:r>
              <a:rPr lang="id-ID" altLang="en-US" sz="2600" i="1" smtClean="0">
                <a:sym typeface="Symbol" pitchFamily="18" charset="2"/>
              </a:rPr>
              <a:t>	</a:t>
            </a:r>
            <a:r>
              <a:rPr lang="id-ID" altLang="en-US" sz="2600" smtClean="0">
                <a:sym typeface="Symbol" pitchFamily="18" charset="2"/>
              </a:rPr>
              <a:t>(3)	</a:t>
            </a:r>
            <a:r>
              <a:rPr lang="id-ID" altLang="en-US" sz="2600" i="1" smtClean="0"/>
              <a:t> q</a:t>
            </a:r>
            <a:r>
              <a:rPr lang="id-ID" altLang="en-US" sz="2600" smtClean="0"/>
              <a:t> </a:t>
            </a:r>
            <a:r>
              <a:rPr lang="id-ID" altLang="en-US" sz="2600" smtClean="0">
                <a:sym typeface="Symbol" pitchFamily="18" charset="2"/>
              </a:rPr>
              <a:t> </a:t>
            </a:r>
            <a:r>
              <a:rPr lang="id-ID" altLang="en-US" sz="2600" i="1" smtClean="0">
                <a:sym typeface="Symbol" pitchFamily="18" charset="2"/>
              </a:rPr>
              <a:t>s</a:t>
            </a:r>
            <a:r>
              <a:rPr lang="id-ID" altLang="en-US" sz="2600" smtClean="0">
                <a:sym typeface="Symbol" pitchFamily="18" charset="2"/>
              </a:rPr>
              <a:t> 	Premis</a:t>
            </a:r>
          </a:p>
          <a:p>
            <a:pPr>
              <a:buFontTx/>
              <a:buNone/>
            </a:pPr>
            <a:r>
              <a:rPr lang="id-ID" altLang="en-US" sz="2600" i="1" smtClean="0">
                <a:sym typeface="Symbol" pitchFamily="18" charset="2"/>
              </a:rPr>
              <a:t>	</a:t>
            </a:r>
            <a:r>
              <a:rPr lang="id-ID" altLang="en-US" sz="2600" smtClean="0">
                <a:sym typeface="Symbol" pitchFamily="18" charset="2"/>
              </a:rPr>
              <a:t>(4)	 ~</a:t>
            </a:r>
            <a:r>
              <a:rPr lang="id-ID" altLang="en-US" sz="2600" i="1" smtClean="0">
                <a:sym typeface="Symbol" pitchFamily="18" charset="2"/>
              </a:rPr>
              <a:t>p</a:t>
            </a:r>
            <a:r>
              <a:rPr lang="id-ID" altLang="en-US" sz="2600" smtClean="0">
                <a:sym typeface="Symbol" pitchFamily="18" charset="2"/>
              </a:rPr>
              <a:t>  </a:t>
            </a:r>
            <a:r>
              <a:rPr lang="id-ID" altLang="en-US" sz="2600" i="1" smtClean="0">
                <a:sym typeface="Symbol" pitchFamily="18" charset="2"/>
              </a:rPr>
              <a:t>s</a:t>
            </a:r>
            <a:r>
              <a:rPr lang="id-ID" altLang="en-US" sz="2600" smtClean="0">
                <a:sym typeface="Symbol" pitchFamily="18" charset="2"/>
              </a:rPr>
              <a:t>	Aturan transitif (2) dan (3)</a:t>
            </a:r>
          </a:p>
          <a:p>
            <a:pPr>
              <a:buFontTx/>
              <a:buNone/>
            </a:pPr>
            <a:r>
              <a:rPr lang="id-ID" altLang="en-US" sz="2600" i="1" smtClean="0">
                <a:sym typeface="Symbol" pitchFamily="18" charset="2"/>
              </a:rPr>
              <a:t>	</a:t>
            </a:r>
            <a:r>
              <a:rPr lang="id-ID" altLang="en-US" sz="2600" smtClean="0">
                <a:sym typeface="Symbol" pitchFamily="18" charset="2"/>
              </a:rPr>
              <a:t>(5)	 ~</a:t>
            </a:r>
            <a:r>
              <a:rPr lang="id-ID" altLang="en-US" sz="2600" i="1" smtClean="0">
                <a:sym typeface="Symbol" pitchFamily="18" charset="2"/>
              </a:rPr>
              <a:t>s</a:t>
            </a:r>
            <a:r>
              <a:rPr lang="id-ID" altLang="en-US" sz="2600" smtClean="0">
                <a:sym typeface="Symbol" pitchFamily="18" charset="2"/>
              </a:rPr>
              <a:t>  </a:t>
            </a:r>
            <a:r>
              <a:rPr lang="id-ID" altLang="en-US" sz="2600" i="1" smtClean="0">
                <a:sym typeface="Symbol" pitchFamily="18" charset="2"/>
              </a:rPr>
              <a:t>p</a:t>
            </a:r>
            <a:r>
              <a:rPr lang="id-ID" altLang="en-US" sz="2600" smtClean="0">
                <a:sym typeface="Symbol" pitchFamily="18" charset="2"/>
              </a:rPr>
              <a:t>	Ekivalensi bentuk (4)</a:t>
            </a:r>
          </a:p>
          <a:p>
            <a:pPr>
              <a:buFontTx/>
              <a:buNone/>
            </a:pPr>
            <a:r>
              <a:rPr lang="id-ID" altLang="en-US" sz="2600" i="1" smtClean="0">
                <a:sym typeface="Symbol" pitchFamily="18" charset="2"/>
              </a:rPr>
              <a:t>	</a:t>
            </a:r>
            <a:r>
              <a:rPr lang="id-ID" altLang="en-US" sz="2600" smtClean="0">
                <a:sym typeface="Symbol" pitchFamily="18" charset="2"/>
              </a:rPr>
              <a:t>(6)	</a:t>
            </a:r>
            <a:r>
              <a:rPr lang="id-ID" altLang="en-US" sz="2600" i="1" smtClean="0"/>
              <a:t> p</a:t>
            </a:r>
            <a:r>
              <a:rPr lang="id-ID" altLang="en-US" sz="2600" smtClean="0"/>
              <a:t> </a:t>
            </a:r>
            <a:r>
              <a:rPr lang="id-ID" altLang="en-US" sz="2600" smtClean="0">
                <a:sym typeface="Symbol" pitchFamily="18" charset="2"/>
              </a:rPr>
              <a:t> </a:t>
            </a:r>
            <a:r>
              <a:rPr lang="id-ID" altLang="en-US" sz="2600" i="1" smtClean="0">
                <a:sym typeface="Symbol" pitchFamily="18" charset="2"/>
              </a:rPr>
              <a:t>r</a:t>
            </a:r>
            <a:r>
              <a:rPr lang="id-ID" altLang="en-US" sz="2600" smtClean="0">
                <a:sym typeface="Symbol" pitchFamily="18" charset="2"/>
              </a:rPr>
              <a:t> 	Premis</a:t>
            </a:r>
          </a:p>
          <a:p>
            <a:pPr>
              <a:buFontTx/>
              <a:buNone/>
            </a:pPr>
            <a:r>
              <a:rPr lang="id-ID" altLang="en-US" sz="2800" smtClean="0"/>
              <a:t>	</a:t>
            </a:r>
            <a:r>
              <a:rPr lang="id-ID" altLang="en-US" sz="2600" smtClean="0"/>
              <a:t>(7)	</a:t>
            </a:r>
            <a:r>
              <a:rPr lang="id-ID" altLang="en-US" sz="2600" smtClean="0">
                <a:sym typeface="Symbol" pitchFamily="18" charset="2"/>
              </a:rPr>
              <a:t> ~</a:t>
            </a:r>
            <a:r>
              <a:rPr lang="id-ID" altLang="en-US" sz="2600" i="1" smtClean="0">
                <a:sym typeface="Symbol" pitchFamily="18" charset="2"/>
              </a:rPr>
              <a:t>s</a:t>
            </a:r>
            <a:r>
              <a:rPr lang="id-ID" altLang="en-US" sz="2600" smtClean="0">
                <a:sym typeface="Symbol" pitchFamily="18" charset="2"/>
              </a:rPr>
              <a:t>  </a:t>
            </a:r>
            <a:r>
              <a:rPr lang="id-ID" altLang="en-US" sz="2600" i="1" smtClean="0">
                <a:sym typeface="Symbol" pitchFamily="18" charset="2"/>
              </a:rPr>
              <a:t>r</a:t>
            </a:r>
            <a:r>
              <a:rPr lang="id-ID" altLang="en-US" sz="2600" smtClean="0">
                <a:sym typeface="Symbol" pitchFamily="18" charset="2"/>
              </a:rPr>
              <a:t>	Aturan transitif (5) dan (6)</a:t>
            </a:r>
          </a:p>
          <a:p>
            <a:pPr>
              <a:buFontTx/>
              <a:buNone/>
            </a:pPr>
            <a:r>
              <a:rPr lang="id-ID" altLang="en-US" sz="2600" smtClean="0">
                <a:sym typeface="Symbol" pitchFamily="18" charset="2"/>
              </a:rPr>
              <a:t>	(8)	</a:t>
            </a:r>
            <a:r>
              <a:rPr lang="id-ID" altLang="en-US" sz="2600" i="1" smtClean="0">
                <a:sym typeface="Symbol" pitchFamily="18" charset="2"/>
              </a:rPr>
              <a:t> s </a:t>
            </a:r>
            <a:r>
              <a:rPr lang="id-ID" altLang="en-US" sz="2600" smtClean="0">
                <a:sym typeface="Symbol" pitchFamily="18" charset="2"/>
              </a:rPr>
              <a:t> </a:t>
            </a:r>
            <a:r>
              <a:rPr lang="id-ID" altLang="en-US" sz="2600" i="1" smtClean="0">
                <a:sym typeface="Symbol" pitchFamily="18" charset="2"/>
              </a:rPr>
              <a:t>r </a:t>
            </a:r>
            <a:r>
              <a:rPr lang="id-ID" altLang="en-US" sz="2600" smtClean="0">
                <a:sym typeface="Symbol" pitchFamily="18" charset="2"/>
              </a:rPr>
              <a:t>		Ekivalensi bentuk (7)   </a:t>
            </a:r>
          </a:p>
          <a:p>
            <a:pPr>
              <a:buFontTx/>
              <a:buNone/>
            </a:pPr>
            <a:endParaRPr lang="id-ID" altLang="en-US" sz="2800" smtClean="0"/>
          </a:p>
        </p:txBody>
      </p:sp>
      <p:sp>
        <p:nvSpPr>
          <p:cNvPr id="104451" name="Slide Number Placeholder 3"/>
          <p:cNvSpPr>
            <a:spLocks noGrp="1"/>
          </p:cNvSpPr>
          <p:nvPr>
            <p:ph type="sldNum" sz="quarter" idx="12"/>
          </p:nvPr>
        </p:nvSpPr>
        <p:spPr>
          <a:noFill/>
        </p:spPr>
        <p:txBody>
          <a:bodyPr/>
          <a:lstStyle/>
          <a:p>
            <a:fld id="{A29F05D0-748D-4B33-8EAD-BE0C34F0E8C1}" type="slidenum">
              <a:rPr lang="en-US" altLang="en-US" smtClean="0"/>
              <a:pPr/>
              <a:t>100</a:t>
            </a:fld>
            <a:endParaRPr lang="en-US" altLang="en-US" smtClean="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3"/>
          <p:cNvSpPr>
            <a:spLocks noGrp="1" noChangeArrowheads="1"/>
          </p:cNvSpPr>
          <p:nvPr>
            <p:ph type="body" idx="1"/>
          </p:nvPr>
        </p:nvSpPr>
        <p:spPr>
          <a:xfrm>
            <a:off x="685800" y="838200"/>
            <a:ext cx="7772400" cy="5257800"/>
          </a:xfrm>
        </p:spPr>
        <p:txBody>
          <a:bodyPr/>
          <a:lstStyle/>
          <a:p>
            <a:pPr marL="609600" indent="-609600" algn="ctr">
              <a:buFontTx/>
              <a:buNone/>
            </a:pPr>
            <a:r>
              <a:rPr lang="en-US" altLang="en-US" sz="4000" b="1" smtClean="0"/>
              <a:t>Latihan</a:t>
            </a:r>
          </a:p>
          <a:p>
            <a:pPr marL="609600" indent="-609600">
              <a:buFontTx/>
              <a:buNone/>
            </a:pPr>
            <a:r>
              <a:rPr lang="en-US" altLang="en-US" sz="2800" smtClean="0"/>
              <a:t>1. Diberikan sebuah proposisi:  </a:t>
            </a:r>
            <a:endParaRPr lang="en-US" altLang="en-US" sz="2800" i="1" smtClean="0"/>
          </a:p>
          <a:p>
            <a:pPr marL="609600" indent="-609600">
              <a:buFontTx/>
              <a:buNone/>
            </a:pPr>
            <a:r>
              <a:rPr lang="en-US" altLang="en-US" sz="2800" i="1" smtClean="0"/>
              <a:t>	Mahasiswa dapat mengambil mata kuliah Strategi Algoritma jika ia telah mengambil mata kuliah Struktur Diskrit.</a:t>
            </a:r>
            <a:endParaRPr lang="en-US" altLang="en-US" sz="2800" smtClean="0"/>
          </a:p>
          <a:p>
            <a:pPr marL="609600" indent="-609600">
              <a:buFontTx/>
              <a:buNone/>
            </a:pPr>
            <a:r>
              <a:rPr lang="en-US" altLang="en-US" sz="2800" smtClean="0"/>
              <a:t>	Tentukan:</a:t>
            </a:r>
          </a:p>
          <a:p>
            <a:pPr marL="609600" indent="-609600">
              <a:buFontTx/>
              <a:buNone/>
            </a:pPr>
            <a:r>
              <a:rPr lang="en-US" altLang="en-US" sz="2800" smtClean="0"/>
              <a:t>	(a) invers proposisi tersebut, </a:t>
            </a:r>
          </a:p>
          <a:p>
            <a:pPr marL="609600" indent="-609600">
              <a:buFontTx/>
              <a:buNone/>
            </a:pPr>
            <a:r>
              <a:rPr lang="en-US" altLang="en-US" sz="2800" smtClean="0"/>
              <a:t>	(b) pernyataan yang ekivalen dengan proposisi tersebut	</a:t>
            </a:r>
            <a:r>
              <a:rPr lang="en-US" altLang="en-US" smtClean="0"/>
              <a:t> </a:t>
            </a:r>
          </a:p>
          <a:p>
            <a:pPr marL="609600" indent="-609600">
              <a:buFontTx/>
              <a:buNone/>
            </a:pPr>
            <a:r>
              <a:rPr lang="en-US" altLang="en-US" smtClean="0"/>
              <a:t>(jawaban ada di balik ini)</a:t>
            </a: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3"/>
          <p:cNvSpPr>
            <a:spLocks noGrp="1" noChangeArrowheads="1"/>
          </p:cNvSpPr>
          <p:nvPr>
            <p:ph type="body" idx="1"/>
          </p:nvPr>
        </p:nvSpPr>
        <p:spPr>
          <a:xfrm>
            <a:off x="685800" y="685800"/>
            <a:ext cx="7772400" cy="5410200"/>
          </a:xfrm>
        </p:spPr>
        <p:txBody>
          <a:bodyPr/>
          <a:lstStyle/>
          <a:p>
            <a:pPr marL="609600" indent="-609600">
              <a:lnSpc>
                <a:spcPct val="90000"/>
              </a:lnSpc>
              <a:buFontTx/>
              <a:buNone/>
            </a:pPr>
            <a:r>
              <a:rPr lang="en-US" altLang="en-US" smtClean="0"/>
              <a:t>Jawaban: </a:t>
            </a:r>
          </a:p>
          <a:p>
            <a:pPr marL="609600" indent="-609600">
              <a:lnSpc>
                <a:spcPct val="90000"/>
              </a:lnSpc>
            </a:pPr>
            <a:r>
              <a:rPr lang="en-US" altLang="en-US" sz="2400" b="1" i="1" smtClean="0"/>
              <a:t>p</a:t>
            </a:r>
            <a:r>
              <a:rPr lang="en-US" altLang="en-US" sz="2400" b="1" smtClean="0"/>
              <a:t> : </a:t>
            </a:r>
            <a:r>
              <a:rPr lang="en-US" altLang="en-US" sz="2400" smtClean="0"/>
              <a:t>mahasiswa telah mengambil mata kuliah Struktur Diskrit</a:t>
            </a:r>
            <a:endParaRPr lang="en-US" altLang="en-US" sz="2400" b="1" i="1" smtClean="0"/>
          </a:p>
          <a:p>
            <a:pPr marL="609600" indent="-609600">
              <a:lnSpc>
                <a:spcPct val="90000"/>
              </a:lnSpc>
            </a:pPr>
            <a:r>
              <a:rPr lang="en-US" altLang="en-US" sz="2400" b="1" i="1" smtClean="0"/>
              <a:t>q</a:t>
            </a:r>
            <a:r>
              <a:rPr lang="en-US" altLang="en-US" sz="2400" b="1" smtClean="0"/>
              <a:t> : </a:t>
            </a:r>
            <a:r>
              <a:rPr lang="en-US" altLang="en-US" sz="2400" smtClean="0"/>
              <a:t>mahasiswa dapat mengambil mata kuliah Strategi Algoritma</a:t>
            </a:r>
          </a:p>
          <a:p>
            <a:pPr marL="609600" indent="-609600">
              <a:lnSpc>
                <a:spcPct val="90000"/>
              </a:lnSpc>
              <a:buFontTx/>
              <a:buAutoNum type="alphaLcParenBoth"/>
            </a:pPr>
            <a:r>
              <a:rPr lang="en-US" altLang="en-US" sz="2400" b="1" smtClean="0"/>
              <a:t>q</a:t>
            </a:r>
            <a:r>
              <a:rPr lang="en-US" altLang="en-US" sz="2400" smtClean="0"/>
              <a:t> jika </a:t>
            </a:r>
            <a:r>
              <a:rPr lang="en-US" altLang="en-US" sz="2400" b="1" smtClean="0"/>
              <a:t>p </a:t>
            </a:r>
            <a:r>
              <a:rPr lang="en-US" altLang="en-US" sz="2400" smtClean="0"/>
              <a:t>adalah ekspresi lain dari</a:t>
            </a:r>
            <a:r>
              <a:rPr lang="en-US" altLang="en-US" sz="2400" b="1" smtClean="0"/>
              <a:t> </a:t>
            </a:r>
            <a:r>
              <a:rPr lang="en-US" altLang="en-US" sz="2400" smtClean="0"/>
              <a:t>jika </a:t>
            </a:r>
            <a:r>
              <a:rPr lang="en-US" altLang="en-US" sz="2400" b="1" smtClean="0"/>
              <a:t>p</a:t>
            </a:r>
            <a:r>
              <a:rPr lang="en-US" altLang="en-US" sz="2400" smtClean="0"/>
              <a:t> maka </a:t>
            </a:r>
            <a:r>
              <a:rPr lang="en-US" altLang="en-US" sz="2400" b="1" smtClean="0"/>
              <a:t>q (p </a:t>
            </a:r>
            <a:r>
              <a:rPr lang="en-US" altLang="en-US" sz="2400" b="1" smtClean="0">
                <a:sym typeface="Wingdings" pitchFamily="2" charset="2"/>
              </a:rPr>
              <a:t></a:t>
            </a:r>
            <a:r>
              <a:rPr lang="en-US" altLang="en-US" sz="2400" b="1" smtClean="0"/>
              <a:t> q )</a:t>
            </a:r>
          </a:p>
          <a:p>
            <a:pPr marL="609600" indent="-609600">
              <a:lnSpc>
                <a:spcPct val="90000"/>
              </a:lnSpc>
              <a:buFontTx/>
              <a:buNone/>
            </a:pPr>
            <a:r>
              <a:rPr lang="en-US" altLang="en-US" sz="2400" b="1" smtClean="0"/>
              <a:t>	</a:t>
            </a:r>
            <a:r>
              <a:rPr lang="en-US" altLang="en-US" sz="2400" b="1" u="sng" smtClean="0"/>
              <a:t>invers</a:t>
            </a:r>
            <a:r>
              <a:rPr lang="en-US" altLang="en-US" sz="2400" b="1" smtClean="0"/>
              <a:t>  (~p  </a:t>
            </a:r>
            <a:r>
              <a:rPr lang="en-US" altLang="en-US" sz="2400" b="1" smtClean="0">
                <a:sym typeface="Wingdings" pitchFamily="2" charset="2"/>
              </a:rPr>
              <a:t></a:t>
            </a:r>
            <a:r>
              <a:rPr lang="en-US" altLang="en-US" sz="2400" b="1" smtClean="0"/>
              <a:t> ~q)</a:t>
            </a:r>
          </a:p>
          <a:p>
            <a:pPr marL="609600" indent="-609600">
              <a:lnSpc>
                <a:spcPct val="90000"/>
              </a:lnSpc>
              <a:buFontTx/>
              <a:buNone/>
            </a:pPr>
            <a:r>
              <a:rPr lang="en-US" altLang="en-US" sz="2400" i="1" smtClean="0"/>
              <a:t>	Jika mahasiswa belum mengambil mata kuliah Struktur Diskrit, maka ia belum dapat mengambil mata kuliah Strategi algoritma.</a:t>
            </a:r>
          </a:p>
          <a:p>
            <a:pPr marL="609600" indent="-609600">
              <a:lnSpc>
                <a:spcPct val="90000"/>
              </a:lnSpc>
              <a:buFontTx/>
              <a:buAutoNum type="alphaLcParenBoth" startAt="2"/>
            </a:pPr>
            <a:r>
              <a:rPr lang="en-US" altLang="en-US" sz="2400" smtClean="0"/>
              <a:t>pernyataan tersebut dapat dinotasikan dengan : </a:t>
            </a:r>
            <a:r>
              <a:rPr lang="en-US" altLang="en-US" sz="2400" b="1" smtClean="0"/>
              <a:t>~p </a:t>
            </a:r>
            <a:r>
              <a:rPr lang="en-US" altLang="en-US" sz="2400" b="1" smtClean="0">
                <a:sym typeface="Symbol" pitchFamily="18" charset="2"/>
              </a:rPr>
              <a:t></a:t>
            </a:r>
            <a:r>
              <a:rPr lang="en-US" altLang="en-US" sz="2400" b="1" smtClean="0"/>
              <a:t> q</a:t>
            </a:r>
          </a:p>
          <a:p>
            <a:pPr marL="609600" indent="-609600">
              <a:lnSpc>
                <a:spcPct val="90000"/>
              </a:lnSpc>
              <a:buFontTx/>
              <a:buNone/>
            </a:pPr>
            <a:r>
              <a:rPr lang="en-US" altLang="en-US" sz="2400" i="1" smtClean="0"/>
              <a:t>	Mahasiswa tidak mengambil mata kuliah Strukur Diskrit atau mengambil mata kuliah Strategi Algoritma</a:t>
            </a:r>
          </a:p>
          <a:p>
            <a:pPr marL="609600" indent="-609600">
              <a:lnSpc>
                <a:spcPct val="90000"/>
              </a:lnSpc>
              <a:buFontTx/>
              <a:buNone/>
            </a:pPr>
            <a:endParaRPr lang="en-US" altLang="en-US" sz="2400" i="1" smtClean="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Slide Number Placeholder 5"/>
          <p:cNvSpPr>
            <a:spLocks noGrp="1"/>
          </p:cNvSpPr>
          <p:nvPr>
            <p:ph type="sldNum" sz="quarter" idx="12"/>
          </p:nvPr>
        </p:nvSpPr>
        <p:spPr>
          <a:noFill/>
        </p:spPr>
        <p:txBody>
          <a:bodyPr/>
          <a:lstStyle/>
          <a:p>
            <a:fld id="{C841CF86-8BB0-45A1-86AC-CB6391474DEA}" type="slidenum">
              <a:rPr lang="en-US" altLang="en-US" smtClean="0"/>
              <a:pPr/>
              <a:t>103</a:t>
            </a:fld>
            <a:endParaRPr lang="en-US" altLang="en-US" smtClean="0"/>
          </a:p>
        </p:txBody>
      </p:sp>
      <p:sp>
        <p:nvSpPr>
          <p:cNvPr id="107523" name="Rectangle 2"/>
          <p:cNvSpPr>
            <a:spLocks noGrp="1" noChangeArrowheads="1"/>
          </p:cNvSpPr>
          <p:nvPr>
            <p:ph type="body" idx="1"/>
          </p:nvPr>
        </p:nvSpPr>
        <p:spPr>
          <a:xfrm>
            <a:off x="685800" y="762000"/>
            <a:ext cx="7772400" cy="5334000"/>
          </a:xfrm>
        </p:spPr>
        <p:txBody>
          <a:bodyPr/>
          <a:lstStyle/>
          <a:p>
            <a:pPr marL="609600" indent="-609600" eaLnBrk="1" hangingPunct="1">
              <a:lnSpc>
                <a:spcPct val="80000"/>
              </a:lnSpc>
              <a:buFontTx/>
              <a:buNone/>
            </a:pPr>
            <a:r>
              <a:rPr lang="sv-SE" altLang="en-US" sz="2800" smtClean="0"/>
              <a:t>2.   Diberikan dua buah premis berikut:</a:t>
            </a:r>
            <a:endParaRPr lang="en-US" altLang="en-US" sz="2800" smtClean="0"/>
          </a:p>
          <a:p>
            <a:pPr marL="609600" indent="-609600" eaLnBrk="1" hangingPunct="1">
              <a:lnSpc>
                <a:spcPct val="80000"/>
              </a:lnSpc>
              <a:buFontTx/>
              <a:buNone/>
            </a:pPr>
            <a:r>
              <a:rPr lang="en-US" altLang="en-US" sz="2800" smtClean="0"/>
              <a:t>	(i) Logika sulit atau tidak banyak mahasiswa yang menyukai logika.</a:t>
            </a:r>
          </a:p>
          <a:p>
            <a:pPr marL="609600" indent="-609600" eaLnBrk="1" hangingPunct="1">
              <a:lnSpc>
                <a:spcPct val="80000"/>
              </a:lnSpc>
              <a:buFontTx/>
              <a:buNone/>
            </a:pPr>
            <a:r>
              <a:rPr lang="en-US" altLang="en-US" sz="2800" smtClean="0"/>
              <a:t>	(ii) Jika matematika mudah, maka logika tidak sulit.</a:t>
            </a:r>
          </a:p>
          <a:p>
            <a:pPr marL="609600" indent="-609600" eaLnBrk="1" hangingPunct="1">
              <a:lnSpc>
                <a:spcPct val="80000"/>
              </a:lnSpc>
              <a:buFontTx/>
              <a:buNone/>
            </a:pPr>
            <a:r>
              <a:rPr lang="sv-SE" altLang="en-US" sz="2800" smtClean="0"/>
              <a:t>	Tunjukkan dengan pembuktian argumen (atau cara lain) apakah masing-masing konklusi berikut sah (valid) atau tidak berdasarkan dua premis di atas:</a:t>
            </a:r>
          </a:p>
          <a:p>
            <a:pPr marL="609600" indent="-609600" eaLnBrk="1" hangingPunct="1">
              <a:lnSpc>
                <a:spcPct val="80000"/>
              </a:lnSpc>
              <a:buFontTx/>
              <a:buNone/>
            </a:pPr>
            <a:r>
              <a:rPr lang="sv-SE" altLang="en-US" sz="2800" smtClean="0"/>
              <a:t>	a) Bahwa matematika tidak mudah atau logika sulit</a:t>
            </a:r>
            <a:r>
              <a:rPr lang="en-US" altLang="en-US" sz="2800" smtClean="0"/>
              <a:t>.	</a:t>
            </a:r>
          </a:p>
          <a:p>
            <a:pPr marL="609600" indent="-609600" eaLnBrk="1" hangingPunct="1">
              <a:lnSpc>
                <a:spcPct val="80000"/>
              </a:lnSpc>
              <a:buFontTx/>
              <a:buNone/>
            </a:pPr>
            <a:r>
              <a:rPr lang="en-US" altLang="en-US" sz="2800" smtClean="0"/>
              <a:t>	b) Bahwa matematika tidak mudah, jika banyak mahasiswa menyukai logika. </a:t>
            </a:r>
          </a:p>
        </p:txBody>
      </p:sp>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Slide Number Placeholder 5"/>
          <p:cNvSpPr>
            <a:spLocks noGrp="1"/>
          </p:cNvSpPr>
          <p:nvPr>
            <p:ph type="sldNum" sz="quarter" idx="12"/>
          </p:nvPr>
        </p:nvSpPr>
        <p:spPr>
          <a:noFill/>
        </p:spPr>
        <p:txBody>
          <a:bodyPr/>
          <a:lstStyle/>
          <a:p>
            <a:fld id="{1D0D6A8C-D443-48BB-8DF5-A990C28DD676}" type="slidenum">
              <a:rPr lang="en-US" altLang="en-US" smtClean="0"/>
              <a:pPr/>
              <a:t>104</a:t>
            </a:fld>
            <a:endParaRPr lang="en-US" altLang="en-US" smtClean="0"/>
          </a:p>
        </p:txBody>
      </p:sp>
      <p:sp>
        <p:nvSpPr>
          <p:cNvPr id="108547" name="Rectangle 3"/>
          <p:cNvSpPr>
            <a:spLocks noGrp="1" noChangeArrowheads="1"/>
          </p:cNvSpPr>
          <p:nvPr>
            <p:ph type="body" idx="1"/>
          </p:nvPr>
        </p:nvSpPr>
        <p:spPr>
          <a:xfrm>
            <a:off x="685800" y="762000"/>
            <a:ext cx="7772400" cy="5334000"/>
          </a:xfrm>
        </p:spPr>
        <p:txBody>
          <a:bodyPr/>
          <a:lstStyle/>
          <a:p>
            <a:pPr marL="609600" indent="-609600" eaLnBrk="1" hangingPunct="1">
              <a:buFontTx/>
              <a:buNone/>
            </a:pPr>
            <a:r>
              <a:rPr lang="sv-SE" altLang="en-US" dirty="0" smtClean="0"/>
              <a:t>3.	Tentukan validitas argumen berikut: </a:t>
            </a:r>
            <a:endParaRPr lang="en-US" altLang="en-US" i="1" dirty="0" smtClean="0"/>
          </a:p>
          <a:p>
            <a:pPr marL="609600" indent="-609600" eaLnBrk="1" hangingPunct="1">
              <a:buFontTx/>
              <a:buNone/>
            </a:pPr>
            <a:r>
              <a:rPr lang="en-US" altLang="en-US" i="1" dirty="0" smtClean="0"/>
              <a:t>	</a:t>
            </a:r>
            <a:r>
              <a:rPr lang="en-US" altLang="en-US" sz="2800" i="1" dirty="0" err="1" smtClean="0"/>
              <a:t>Mahasiswa</a:t>
            </a:r>
            <a:r>
              <a:rPr lang="en-US" altLang="en-US" sz="2800" i="1" dirty="0" smtClean="0"/>
              <a:t> </a:t>
            </a:r>
            <a:r>
              <a:rPr lang="en-US" altLang="en-US" sz="2800" i="1" dirty="0" err="1" smtClean="0"/>
              <a:t>diperbolehkan</a:t>
            </a:r>
            <a:r>
              <a:rPr lang="en-US" altLang="en-US" sz="2800" i="1" dirty="0" smtClean="0"/>
              <a:t> </a:t>
            </a:r>
            <a:r>
              <a:rPr lang="en-US" altLang="en-US" sz="2800" i="1" dirty="0" err="1" smtClean="0"/>
              <a:t>mengambil</a:t>
            </a:r>
            <a:r>
              <a:rPr lang="en-US" altLang="en-US" sz="2800" i="1" dirty="0" smtClean="0"/>
              <a:t> </a:t>
            </a:r>
            <a:r>
              <a:rPr lang="en-US" altLang="en-US" sz="2800" i="1" dirty="0" err="1" smtClean="0"/>
              <a:t>mata</a:t>
            </a:r>
            <a:r>
              <a:rPr lang="en-US" altLang="en-US" sz="2800" i="1" dirty="0" smtClean="0"/>
              <a:t> </a:t>
            </a:r>
            <a:r>
              <a:rPr lang="en-US" altLang="en-US" sz="2800" i="1" dirty="0" err="1" smtClean="0"/>
              <a:t>kuliah</a:t>
            </a:r>
            <a:r>
              <a:rPr lang="en-US" altLang="en-US" sz="2800" i="1" dirty="0" smtClean="0"/>
              <a:t> </a:t>
            </a:r>
            <a:r>
              <a:rPr lang="en-US" altLang="en-US" sz="2800" i="1" dirty="0" err="1" smtClean="0"/>
              <a:t>Matematika</a:t>
            </a:r>
            <a:r>
              <a:rPr lang="en-US" altLang="en-US" sz="2800" i="1" dirty="0" smtClean="0"/>
              <a:t> </a:t>
            </a:r>
            <a:r>
              <a:rPr lang="en-US" altLang="en-US" sz="2800" i="1" dirty="0" smtClean="0"/>
              <a:t>2 </a:t>
            </a:r>
            <a:r>
              <a:rPr lang="en-US" altLang="en-US" sz="2800" i="1" dirty="0" err="1" smtClean="0"/>
              <a:t>jika</a:t>
            </a:r>
            <a:r>
              <a:rPr lang="en-US" altLang="en-US" sz="2800" i="1" dirty="0" smtClean="0"/>
              <a:t> </a:t>
            </a:r>
            <a:r>
              <a:rPr lang="en-US" altLang="en-US" sz="2800" i="1" dirty="0" err="1" smtClean="0"/>
              <a:t>telah</a:t>
            </a:r>
            <a:r>
              <a:rPr lang="en-US" altLang="en-US" sz="2800" i="1" dirty="0" smtClean="0"/>
              <a:t> </a:t>
            </a:r>
            <a:r>
              <a:rPr lang="en-US" altLang="en-US" sz="2800" i="1" dirty="0" err="1" smtClean="0"/>
              <a:t>melewati</a:t>
            </a:r>
            <a:r>
              <a:rPr lang="en-US" altLang="en-US" sz="2800" i="1" dirty="0" smtClean="0"/>
              <a:t> </a:t>
            </a:r>
            <a:r>
              <a:rPr lang="en-US" altLang="en-US" sz="2800" i="1" dirty="0" err="1" smtClean="0"/>
              <a:t>tahun</a:t>
            </a:r>
            <a:r>
              <a:rPr lang="en-US" altLang="en-US" sz="2800" i="1" dirty="0" smtClean="0"/>
              <a:t> </a:t>
            </a:r>
            <a:r>
              <a:rPr lang="en-US" altLang="en-US" sz="2800" i="1" dirty="0" err="1" smtClean="0"/>
              <a:t>pertama</a:t>
            </a:r>
            <a:r>
              <a:rPr lang="en-US" altLang="en-US" sz="2800" i="1" dirty="0" smtClean="0"/>
              <a:t>  </a:t>
            </a:r>
            <a:r>
              <a:rPr lang="en-US" altLang="en-US" sz="2800" i="1" dirty="0" err="1" smtClean="0"/>
              <a:t>dan</a:t>
            </a:r>
            <a:r>
              <a:rPr lang="en-US" altLang="en-US" sz="2800" i="1" dirty="0" smtClean="0"/>
              <a:t> </a:t>
            </a:r>
            <a:r>
              <a:rPr lang="en-US" altLang="en-US" sz="2800" i="1" dirty="0" err="1" smtClean="0"/>
              <a:t>berada</a:t>
            </a:r>
            <a:r>
              <a:rPr lang="en-US" altLang="en-US" sz="2800" i="1" dirty="0" smtClean="0"/>
              <a:t> </a:t>
            </a:r>
            <a:r>
              <a:rPr lang="en-US" altLang="en-US" sz="2800" i="1" dirty="0" err="1" smtClean="0"/>
              <a:t>pada</a:t>
            </a:r>
            <a:r>
              <a:rPr lang="en-US" altLang="en-US" sz="2800" i="1" dirty="0" smtClean="0"/>
              <a:t> semester </a:t>
            </a:r>
            <a:r>
              <a:rPr lang="en-US" altLang="en-US" sz="2800" i="1" dirty="0" err="1" smtClean="0"/>
              <a:t>ganjil</a:t>
            </a:r>
            <a:r>
              <a:rPr lang="en-US" altLang="en-US" sz="2800" i="1" dirty="0" smtClean="0"/>
              <a:t>. </a:t>
            </a:r>
            <a:r>
              <a:rPr lang="en-US" altLang="en-US" sz="2800" i="1" dirty="0" err="1" smtClean="0"/>
              <a:t>Mahasiswa</a:t>
            </a:r>
            <a:r>
              <a:rPr lang="en-US" altLang="en-US" sz="2800" i="1" dirty="0" smtClean="0"/>
              <a:t> </a:t>
            </a:r>
            <a:r>
              <a:rPr lang="en-US" altLang="en-US" sz="2800" i="1" dirty="0" err="1" smtClean="0"/>
              <a:t>jurusan</a:t>
            </a:r>
            <a:r>
              <a:rPr lang="en-US" altLang="en-US" sz="2800" i="1" dirty="0" smtClean="0"/>
              <a:t> </a:t>
            </a:r>
            <a:r>
              <a:rPr lang="en-US" altLang="en-US" sz="2800" i="1" dirty="0" err="1" smtClean="0"/>
              <a:t>Sistem</a:t>
            </a:r>
            <a:r>
              <a:rPr lang="en-US" altLang="en-US" sz="2800" i="1" dirty="0" smtClean="0"/>
              <a:t> </a:t>
            </a:r>
            <a:r>
              <a:rPr lang="en-US" altLang="en-US" sz="2800" i="1" dirty="0" err="1" smtClean="0"/>
              <a:t>Informasi</a:t>
            </a:r>
            <a:r>
              <a:rPr lang="en-US" altLang="en-US" sz="2800" i="1" dirty="0" smtClean="0"/>
              <a:t> </a:t>
            </a:r>
            <a:r>
              <a:rPr lang="en-US" altLang="en-US" sz="2800" i="1" dirty="0" err="1" smtClean="0"/>
              <a:t>tidak</a:t>
            </a:r>
            <a:r>
              <a:rPr lang="en-US" altLang="en-US" sz="2800" i="1" dirty="0" smtClean="0"/>
              <a:t> </a:t>
            </a:r>
            <a:r>
              <a:rPr lang="en-US" altLang="en-US" sz="2800" i="1" dirty="0" err="1" smtClean="0"/>
              <a:t>diperbolehkan</a:t>
            </a:r>
            <a:r>
              <a:rPr lang="en-US" altLang="en-US" sz="2800" i="1" dirty="0" smtClean="0"/>
              <a:t> </a:t>
            </a:r>
            <a:r>
              <a:rPr lang="en-US" altLang="en-US" sz="2800" i="1" dirty="0" err="1" smtClean="0"/>
              <a:t>mengambil</a:t>
            </a:r>
            <a:r>
              <a:rPr lang="en-US" altLang="en-US" sz="2800" i="1" dirty="0" smtClean="0"/>
              <a:t> </a:t>
            </a:r>
            <a:r>
              <a:rPr lang="en-US" altLang="en-US" sz="2800" i="1" dirty="0" err="1" smtClean="0"/>
              <a:t>mata</a:t>
            </a:r>
            <a:r>
              <a:rPr lang="en-US" altLang="en-US" sz="2800" i="1" dirty="0" smtClean="0"/>
              <a:t> </a:t>
            </a:r>
            <a:r>
              <a:rPr lang="en-US" altLang="en-US" sz="2800" i="1" dirty="0" err="1" smtClean="0"/>
              <a:t>kuliah</a:t>
            </a:r>
            <a:r>
              <a:rPr lang="en-US" altLang="en-US" sz="2800" i="1" dirty="0" smtClean="0"/>
              <a:t> </a:t>
            </a:r>
            <a:r>
              <a:rPr lang="en-US" altLang="en-US" sz="2800" i="1" dirty="0" err="1" smtClean="0"/>
              <a:t>Matematika</a:t>
            </a:r>
            <a:r>
              <a:rPr lang="en-US" altLang="en-US" sz="2800" i="1" dirty="0" smtClean="0"/>
              <a:t> 2. </a:t>
            </a:r>
            <a:r>
              <a:rPr lang="en-US" altLang="en-US" sz="2800" i="1" dirty="0" err="1" smtClean="0"/>
              <a:t>Dengan</a:t>
            </a:r>
            <a:r>
              <a:rPr lang="en-US" altLang="en-US" sz="2800" i="1" dirty="0" smtClean="0"/>
              <a:t> </a:t>
            </a:r>
            <a:r>
              <a:rPr lang="en-US" altLang="en-US" sz="2800" i="1" dirty="0" err="1" smtClean="0"/>
              <a:t>demikian</a:t>
            </a:r>
            <a:r>
              <a:rPr lang="en-US" altLang="en-US" sz="2800" i="1" dirty="0" smtClean="0"/>
              <a:t> </a:t>
            </a:r>
            <a:r>
              <a:rPr lang="en-US" altLang="en-US" sz="2800" i="1" dirty="0" err="1" smtClean="0"/>
              <a:t>mahasiswa</a:t>
            </a:r>
            <a:r>
              <a:rPr lang="en-US" altLang="en-US" sz="2800" i="1" dirty="0" smtClean="0"/>
              <a:t> </a:t>
            </a:r>
            <a:r>
              <a:rPr lang="en-US" altLang="en-US" sz="2800" i="1" dirty="0" err="1" smtClean="0"/>
              <a:t>jurusan</a:t>
            </a:r>
            <a:r>
              <a:rPr lang="en-US" altLang="en-US" sz="2800" i="1" dirty="0" smtClean="0"/>
              <a:t> </a:t>
            </a:r>
            <a:r>
              <a:rPr lang="en-US" altLang="en-US" sz="2800" i="1" dirty="0" err="1" smtClean="0"/>
              <a:t>Sistem</a:t>
            </a:r>
            <a:r>
              <a:rPr lang="en-US" altLang="en-US" sz="2800" i="1" dirty="0" smtClean="0"/>
              <a:t> </a:t>
            </a:r>
            <a:r>
              <a:rPr lang="en-US" altLang="en-US" sz="2800" i="1" dirty="0" err="1" smtClean="0"/>
              <a:t>Informasi</a:t>
            </a:r>
            <a:r>
              <a:rPr lang="en-US" altLang="en-US" sz="2800" i="1" dirty="0" smtClean="0"/>
              <a:t> </a:t>
            </a:r>
            <a:r>
              <a:rPr lang="en-US" altLang="en-US" sz="2800" i="1" dirty="0" err="1" smtClean="0"/>
              <a:t>belum</a:t>
            </a:r>
            <a:r>
              <a:rPr lang="en-US" altLang="en-US" sz="2800" i="1" dirty="0" smtClean="0"/>
              <a:t> </a:t>
            </a:r>
            <a:r>
              <a:rPr lang="en-US" altLang="en-US" sz="2800" i="1" dirty="0" err="1" smtClean="0"/>
              <a:t>melewati</a:t>
            </a:r>
            <a:r>
              <a:rPr lang="en-US" altLang="en-US" sz="2800" i="1" dirty="0" smtClean="0"/>
              <a:t> </a:t>
            </a:r>
            <a:r>
              <a:rPr lang="en-US" altLang="en-US" sz="2800" i="1" dirty="0" err="1" smtClean="0"/>
              <a:t>tahun</a:t>
            </a:r>
            <a:r>
              <a:rPr lang="en-US" altLang="en-US" sz="2800" i="1" dirty="0" smtClean="0"/>
              <a:t> </a:t>
            </a:r>
            <a:r>
              <a:rPr lang="en-US" altLang="en-US" sz="2800" i="1" dirty="0" err="1" smtClean="0"/>
              <a:t>pertama</a:t>
            </a:r>
            <a:r>
              <a:rPr lang="en-US" altLang="en-US" sz="2800" i="1" dirty="0" smtClean="0"/>
              <a:t> </a:t>
            </a:r>
            <a:r>
              <a:rPr lang="en-US" altLang="en-US" sz="2800" i="1" dirty="0" err="1" smtClean="0"/>
              <a:t>atau</a:t>
            </a:r>
            <a:r>
              <a:rPr lang="en-US" altLang="en-US" sz="2800" i="1" dirty="0" smtClean="0"/>
              <a:t> </a:t>
            </a:r>
            <a:r>
              <a:rPr lang="en-US" altLang="en-US" sz="2800" i="1" dirty="0" err="1" smtClean="0"/>
              <a:t>sedang</a:t>
            </a:r>
            <a:r>
              <a:rPr lang="en-US" altLang="en-US" sz="2800" i="1" dirty="0" smtClean="0"/>
              <a:t> </a:t>
            </a:r>
            <a:r>
              <a:rPr lang="en-US" altLang="en-US" sz="2800" i="1" dirty="0" err="1" smtClean="0"/>
              <a:t>berada</a:t>
            </a:r>
            <a:r>
              <a:rPr lang="en-US" altLang="en-US" sz="2800" i="1" dirty="0" smtClean="0"/>
              <a:t> </a:t>
            </a:r>
            <a:r>
              <a:rPr lang="en-US" altLang="en-US" sz="2800" i="1" dirty="0" err="1" smtClean="0"/>
              <a:t>pada</a:t>
            </a:r>
            <a:r>
              <a:rPr lang="en-US" altLang="en-US" sz="2800" i="1" dirty="0" smtClean="0"/>
              <a:t> semester </a:t>
            </a:r>
            <a:r>
              <a:rPr lang="en-US" altLang="en-US" sz="2800" i="1" dirty="0" err="1" smtClean="0"/>
              <a:t>genap</a:t>
            </a:r>
            <a:r>
              <a:rPr lang="en-US" altLang="en-US" sz="2800" i="1" dirty="0" smtClean="0"/>
              <a:t>.</a:t>
            </a:r>
            <a:r>
              <a:rPr lang="en-US" altLang="en-US" dirty="0" smtClean="0"/>
              <a:t> </a:t>
            </a:r>
          </a:p>
        </p:txBody>
      </p:sp>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Slide Number Placeholder 5"/>
          <p:cNvSpPr>
            <a:spLocks noGrp="1"/>
          </p:cNvSpPr>
          <p:nvPr>
            <p:ph type="sldNum" sz="quarter" idx="12"/>
          </p:nvPr>
        </p:nvSpPr>
        <p:spPr>
          <a:noFill/>
        </p:spPr>
        <p:txBody>
          <a:bodyPr/>
          <a:lstStyle/>
          <a:p>
            <a:fld id="{2487B48B-A605-4DAD-8C5B-3E9ADF5CD430}" type="slidenum">
              <a:rPr lang="en-US" altLang="en-US" smtClean="0"/>
              <a:pPr/>
              <a:t>105</a:t>
            </a:fld>
            <a:endParaRPr lang="en-US" altLang="en-US" smtClean="0"/>
          </a:p>
        </p:txBody>
      </p:sp>
      <p:sp>
        <p:nvSpPr>
          <p:cNvPr id="109571" name="Rectangle 3"/>
          <p:cNvSpPr>
            <a:spLocks noGrp="1" noChangeArrowheads="1"/>
          </p:cNvSpPr>
          <p:nvPr>
            <p:ph type="body" idx="1"/>
          </p:nvPr>
        </p:nvSpPr>
        <p:spPr>
          <a:xfrm>
            <a:off x="685800" y="990600"/>
            <a:ext cx="7772400" cy="5105400"/>
          </a:xfrm>
        </p:spPr>
        <p:txBody>
          <a:bodyPr/>
          <a:lstStyle/>
          <a:p>
            <a:pPr marL="609600" indent="-609600" eaLnBrk="1" hangingPunct="1">
              <a:buFontTx/>
              <a:buNone/>
            </a:pPr>
            <a:r>
              <a:rPr lang="sv-SE" altLang="en-US" smtClean="0"/>
              <a:t>4.   Proposisi: </a:t>
            </a:r>
            <a:r>
              <a:rPr lang="sv-SE" altLang="en-US" i="1" smtClean="0"/>
              <a:t>Karena Sabtu dan Minggu lalu diadakan penutupan acara PMB 2007, acara kumpul rutin Unit Tenis Meja (UTM) dibatalkan dan rapat ITB Open ditunda hingga hari ini</a:t>
            </a:r>
            <a:r>
              <a:rPr lang="sv-SE" altLang="en-US" smtClean="0"/>
              <a:t>.</a:t>
            </a:r>
          </a:p>
          <a:p>
            <a:pPr marL="609600" indent="-609600" eaLnBrk="1" hangingPunct="1">
              <a:buFontTx/>
              <a:buNone/>
            </a:pPr>
            <a:r>
              <a:rPr lang="sv-SE" altLang="en-US" smtClean="0"/>
              <a:t>	a) Nyatakan proposisi di atas dalam notasi simbolik (ekspresi logika)	</a:t>
            </a:r>
          </a:p>
          <a:p>
            <a:pPr marL="609600" indent="-609600" eaLnBrk="1" hangingPunct="1">
              <a:buFontTx/>
              <a:buNone/>
            </a:pPr>
            <a:r>
              <a:rPr lang="sv-SE" altLang="en-US" smtClean="0"/>
              <a:t>	b) Tuliskan inversinya.</a:t>
            </a:r>
            <a:r>
              <a:rPr lang="en-US" altLang="en-US" smtClean="0"/>
              <a:t> </a:t>
            </a:r>
          </a:p>
        </p:txBody>
      </p:sp>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Slide Number Placeholder 5"/>
          <p:cNvSpPr>
            <a:spLocks noGrp="1"/>
          </p:cNvSpPr>
          <p:nvPr>
            <p:ph type="sldNum" sz="quarter" idx="12"/>
          </p:nvPr>
        </p:nvSpPr>
        <p:spPr>
          <a:noFill/>
        </p:spPr>
        <p:txBody>
          <a:bodyPr/>
          <a:lstStyle/>
          <a:p>
            <a:fld id="{6AEC767A-5CAF-4DE5-84D8-E434A05E7A83}" type="slidenum">
              <a:rPr lang="en-US" altLang="en-US" smtClean="0"/>
              <a:pPr/>
              <a:t>106</a:t>
            </a:fld>
            <a:endParaRPr lang="en-US" altLang="en-US" smtClean="0"/>
          </a:p>
        </p:txBody>
      </p:sp>
      <p:sp>
        <p:nvSpPr>
          <p:cNvPr id="110595" name="Rectangle 3"/>
          <p:cNvSpPr>
            <a:spLocks noGrp="1" noChangeArrowheads="1"/>
          </p:cNvSpPr>
          <p:nvPr>
            <p:ph type="body" idx="1"/>
          </p:nvPr>
        </p:nvSpPr>
        <p:spPr>
          <a:xfrm>
            <a:off x="685800" y="609600"/>
            <a:ext cx="7772400" cy="5486400"/>
          </a:xfrm>
        </p:spPr>
        <p:txBody>
          <a:bodyPr/>
          <a:lstStyle/>
          <a:p>
            <a:pPr marL="660400" indent="-660400" eaLnBrk="1" hangingPunct="1">
              <a:buFontTx/>
              <a:buNone/>
            </a:pPr>
            <a:r>
              <a:rPr lang="id-ID" altLang="en-US" sz="2800" smtClean="0"/>
              <a:t>5</a:t>
            </a:r>
            <a:r>
              <a:rPr lang="sv-SE" altLang="en-US" sz="2800" smtClean="0"/>
              <a:t>.	Dari keempat argumen berikut, argumen manakah yang sahih?	</a:t>
            </a:r>
          </a:p>
          <a:p>
            <a:pPr marL="1035050" lvl="1" indent="-577850" eaLnBrk="1" hangingPunct="1"/>
            <a:r>
              <a:rPr lang="sv-SE" altLang="en-US" sz="2400" smtClean="0"/>
              <a:t>Jika hari panas, maka Amir mimisan, tetapi hari ini tidak panas, oleh karena itu Amir tidak mimisan.</a:t>
            </a:r>
          </a:p>
          <a:p>
            <a:pPr marL="1035050" lvl="1" indent="-577850" eaLnBrk="1" hangingPunct="1"/>
            <a:r>
              <a:rPr lang="sv-SE" altLang="en-US" sz="2400" smtClean="0"/>
              <a:t>Jika hari panas, maka Amir mimisan, tetapi Amir tidak mimisan, oleh karena itu hari ini tidak panas.</a:t>
            </a:r>
          </a:p>
          <a:p>
            <a:pPr marL="1035050" lvl="1" indent="-577850" eaLnBrk="1" hangingPunct="1"/>
            <a:r>
              <a:rPr lang="sv-SE" altLang="en-US" sz="2400" smtClean="0"/>
              <a:t>Jika Amir mimisan maka hari panas, tetapi hari ini tidak panas, oleh karena itu Amir tidak mimisan.</a:t>
            </a:r>
          </a:p>
          <a:p>
            <a:pPr marL="1035050" lvl="1" indent="-577850" eaLnBrk="1" hangingPunct="1"/>
            <a:r>
              <a:rPr lang="sv-SE" altLang="en-US" sz="2400" smtClean="0"/>
              <a:t>Jika Amir tidak mimisan, maka hari tidak panas, tetapi Amir mimisan, oleh karena itu hari ini tidak panas.</a:t>
            </a:r>
            <a:endParaRPr lang="en-US" altLang="en-US" sz="2400" smtClean="0"/>
          </a:p>
        </p:txBody>
      </p:sp>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Slide Number Placeholder 5"/>
          <p:cNvSpPr>
            <a:spLocks noGrp="1"/>
          </p:cNvSpPr>
          <p:nvPr>
            <p:ph type="sldNum" sz="quarter" idx="12"/>
          </p:nvPr>
        </p:nvSpPr>
        <p:spPr>
          <a:noFill/>
        </p:spPr>
        <p:txBody>
          <a:bodyPr/>
          <a:lstStyle/>
          <a:p>
            <a:fld id="{F7C0AF59-5AD2-41DB-AA76-56114805F043}" type="slidenum">
              <a:rPr lang="en-US" altLang="en-US" smtClean="0"/>
              <a:pPr/>
              <a:t>107</a:t>
            </a:fld>
            <a:endParaRPr lang="en-US" altLang="en-US" smtClean="0"/>
          </a:p>
        </p:txBody>
      </p:sp>
      <p:sp>
        <p:nvSpPr>
          <p:cNvPr id="111619" name="Rectangle 2"/>
          <p:cNvSpPr>
            <a:spLocks noGrp="1" noChangeArrowheads="1"/>
          </p:cNvSpPr>
          <p:nvPr>
            <p:ph type="title"/>
          </p:nvPr>
        </p:nvSpPr>
        <p:spPr/>
        <p:txBody>
          <a:bodyPr>
            <a:normAutofit fontScale="90000"/>
          </a:bodyPr>
          <a:lstStyle/>
          <a:p>
            <a:pPr eaLnBrk="1" hangingPunct="1"/>
            <a:r>
              <a:rPr lang="en-US" altLang="en-US" sz="3600" b="1" smtClean="0">
                <a:latin typeface="Chiltons Bold"/>
                <a:cs typeface="Times New Roman" pitchFamily="18" charset="0"/>
              </a:rPr>
              <a:t>Aksioma, Teorema, </a:t>
            </a:r>
            <a:r>
              <a:rPr lang="en-US" altLang="en-US" sz="3600" b="1" i="1" smtClean="0">
                <a:latin typeface="Chiltons Bold"/>
                <a:cs typeface="Times New Roman" pitchFamily="18" charset="0"/>
              </a:rPr>
              <a:t>Lemma</a:t>
            </a:r>
            <a:r>
              <a:rPr lang="en-US" altLang="en-US" sz="3600" b="1" smtClean="0">
                <a:latin typeface="Chiltons Bold"/>
                <a:cs typeface="Times New Roman" pitchFamily="18" charset="0"/>
              </a:rPr>
              <a:t>, </a:t>
            </a:r>
            <a:r>
              <a:rPr lang="en-US" altLang="en-US" sz="3600" b="1" i="1" smtClean="0">
                <a:latin typeface="Chiltons Bold"/>
                <a:cs typeface="Times New Roman" pitchFamily="18" charset="0"/>
              </a:rPr>
              <a:t>Corollary</a:t>
            </a:r>
            <a:endParaRPr lang="en-US" altLang="en-US" sz="3600" smtClean="0">
              <a:cs typeface="Times New Roman" pitchFamily="18" charset="0"/>
            </a:endParaRPr>
          </a:p>
        </p:txBody>
      </p:sp>
      <p:graphicFrame>
        <p:nvGraphicFramePr>
          <p:cNvPr id="111620" name="Object 0"/>
          <p:cNvGraphicFramePr>
            <a:graphicFrameLocks noChangeAspect="1"/>
          </p:cNvGraphicFramePr>
          <p:nvPr/>
        </p:nvGraphicFramePr>
        <p:xfrm>
          <a:off x="609600" y="1719263"/>
          <a:ext cx="7696200" cy="4794250"/>
        </p:xfrm>
        <a:graphic>
          <a:graphicData uri="http://schemas.openxmlformats.org/presentationml/2006/ole">
            <p:oleObj spid="_x0000_s34818" name="Document" r:id="rId3" imgW="5486400" imgH="3764280" progId="Word.Document.8">
              <p:embed/>
            </p:oleObj>
          </a:graphicData>
        </a:graphic>
      </p:graphicFrame>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Slide Number Placeholder 5"/>
          <p:cNvSpPr>
            <a:spLocks noGrp="1"/>
          </p:cNvSpPr>
          <p:nvPr>
            <p:ph type="sldNum" sz="quarter" idx="12"/>
          </p:nvPr>
        </p:nvSpPr>
        <p:spPr>
          <a:noFill/>
        </p:spPr>
        <p:txBody>
          <a:bodyPr/>
          <a:lstStyle/>
          <a:p>
            <a:fld id="{5155BE5E-9F77-42F1-9116-427A877C51FB}" type="slidenum">
              <a:rPr lang="en-US" altLang="en-US" smtClean="0"/>
              <a:pPr/>
              <a:t>108</a:t>
            </a:fld>
            <a:endParaRPr lang="en-US" altLang="en-US" smtClean="0"/>
          </a:p>
        </p:txBody>
      </p:sp>
      <p:sp>
        <p:nvSpPr>
          <p:cNvPr id="112643" name="Rectangle 3"/>
          <p:cNvSpPr>
            <a:spLocks noGrp="1" noChangeArrowheads="1"/>
          </p:cNvSpPr>
          <p:nvPr>
            <p:ph type="body" idx="1"/>
          </p:nvPr>
        </p:nvSpPr>
        <p:spPr>
          <a:xfrm>
            <a:off x="685800" y="609600"/>
            <a:ext cx="7772400" cy="5486400"/>
          </a:xfrm>
        </p:spPr>
        <p:txBody>
          <a:bodyPr/>
          <a:lstStyle/>
          <a:p>
            <a:pPr eaLnBrk="1" hangingPunct="1"/>
            <a:r>
              <a:rPr lang="en-US" altLang="en-US" sz="2800" b="1" smtClean="0"/>
              <a:t>Lemma</a:t>
            </a:r>
            <a:r>
              <a:rPr lang="en-US" altLang="en-US" sz="2800" smtClean="0"/>
              <a:t>: teorema sederhana yang digunakan untuk pembuktian teorema lain</a:t>
            </a:r>
          </a:p>
          <a:p>
            <a:pPr eaLnBrk="1" hangingPunct="1"/>
            <a:endParaRPr lang="en-US" altLang="en-US" sz="2800" smtClean="0"/>
          </a:p>
          <a:p>
            <a:pPr eaLnBrk="1" hangingPunct="1"/>
            <a:r>
              <a:rPr lang="en-US" altLang="en-US" sz="2800" b="1" smtClean="0"/>
              <a:t>Corollary</a:t>
            </a:r>
            <a:r>
              <a:rPr lang="en-US" altLang="en-US" sz="2800" smtClean="0"/>
              <a:t>: teorema yang dapat dibentuk langsung dari teorema yang telah dibuktikan.</a:t>
            </a:r>
          </a:p>
          <a:p>
            <a:pPr eaLnBrk="1" hangingPunct="1"/>
            <a:endParaRPr lang="en-US" altLang="en-US" sz="2800" smtClean="0"/>
          </a:p>
          <a:p>
            <a:pPr eaLnBrk="1" hangingPunct="1"/>
            <a:r>
              <a:rPr lang="en-US" altLang="en-US" sz="2800" smtClean="0"/>
              <a:t>atau, </a:t>
            </a:r>
            <a:r>
              <a:rPr lang="en-US" altLang="en-US" sz="2800" i="1" smtClean="0"/>
              <a:t>corollary</a:t>
            </a:r>
            <a:r>
              <a:rPr lang="en-US" altLang="en-US" sz="2800" smtClean="0"/>
              <a:t> adalah teorema yang mengikuti teorema lain.</a:t>
            </a:r>
          </a:p>
        </p:txBody>
      </p:sp>
    </p:spTree>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Slide Number Placeholder 5"/>
          <p:cNvSpPr>
            <a:spLocks noGrp="1"/>
          </p:cNvSpPr>
          <p:nvPr>
            <p:ph type="sldNum" sz="quarter" idx="12"/>
          </p:nvPr>
        </p:nvSpPr>
        <p:spPr>
          <a:noFill/>
        </p:spPr>
        <p:txBody>
          <a:bodyPr/>
          <a:lstStyle/>
          <a:p>
            <a:fld id="{CB2B7CD9-4EC3-4016-AE66-36C1F2751EAE}" type="slidenum">
              <a:rPr lang="en-US" altLang="en-US" smtClean="0"/>
              <a:pPr/>
              <a:t>109</a:t>
            </a:fld>
            <a:endParaRPr lang="en-US" altLang="en-US" smtClean="0"/>
          </a:p>
        </p:txBody>
      </p:sp>
      <p:graphicFrame>
        <p:nvGraphicFramePr>
          <p:cNvPr id="113667" name="Object 0"/>
          <p:cNvGraphicFramePr>
            <a:graphicFrameLocks noChangeAspect="1"/>
          </p:cNvGraphicFramePr>
          <p:nvPr/>
        </p:nvGraphicFramePr>
        <p:xfrm>
          <a:off x="685800" y="762000"/>
          <a:ext cx="6934200" cy="5692775"/>
        </p:xfrm>
        <a:graphic>
          <a:graphicData uri="http://schemas.openxmlformats.org/presentationml/2006/ole">
            <p:oleObj spid="_x0000_s35842" name="Document" r:id="rId3" imgW="5486400" imgH="4593336" progId="Word.Document.8">
              <p:embed/>
            </p:oleObj>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4" name="Slide Number Placeholder 5"/>
          <p:cNvSpPr>
            <a:spLocks noGrp="1"/>
          </p:cNvSpPr>
          <p:nvPr>
            <p:ph type="sldNum" sz="quarter" idx="12"/>
          </p:nvPr>
        </p:nvSpPr>
        <p:spPr>
          <a:noFill/>
        </p:spPr>
        <p:txBody>
          <a:bodyPr/>
          <a:lstStyle/>
          <a:p>
            <a:fld id="{77B4CEAB-66E2-45A2-BED4-853151B9D2DC}" type="slidenum">
              <a:rPr lang="en-US" altLang="en-US" smtClean="0"/>
              <a:pPr/>
              <a:t>11</a:t>
            </a:fld>
            <a:endParaRPr lang="en-US" altLang="en-US" smtClean="0"/>
          </a:p>
        </p:txBody>
      </p:sp>
      <p:sp>
        <p:nvSpPr>
          <p:cNvPr id="119810" name="Rectangle 2"/>
          <p:cNvSpPr>
            <a:spLocks noGrp="1" noChangeArrowheads="1"/>
          </p:cNvSpPr>
          <p:nvPr>
            <p:ph type="body" idx="1"/>
          </p:nvPr>
        </p:nvSpPr>
        <p:spPr>
          <a:xfrm>
            <a:off x="304800" y="1447800"/>
            <a:ext cx="8229600" cy="762000"/>
          </a:xfrm>
        </p:spPr>
        <p:txBody>
          <a:bodyPr/>
          <a:lstStyle/>
          <a:p>
            <a:pPr algn="ctr" eaLnBrk="1" hangingPunct="1">
              <a:buFontTx/>
              <a:buNone/>
            </a:pPr>
            <a:r>
              <a:rPr lang="en-US" altLang="en-US" sz="2800" b="1" i="1" smtClean="0"/>
              <a:t>“Sekarang tahun 2015 dan  99 &lt; 5.”</a:t>
            </a:r>
            <a:endParaRPr lang="en-US" altLang="en-US" sz="2400" b="1" i="1" smtClean="0"/>
          </a:p>
        </p:txBody>
      </p:sp>
      <p:sp>
        <p:nvSpPr>
          <p:cNvPr id="119811" name="Rectangle 3"/>
          <p:cNvSpPr>
            <a:spLocks noChangeArrowheads="1"/>
          </p:cNvSpPr>
          <p:nvPr/>
        </p:nvSpPr>
        <p:spPr bwMode="auto">
          <a:xfrm>
            <a:off x="457200" y="2514600"/>
            <a:ext cx="6553200" cy="685800"/>
          </a:xfrm>
          <a:prstGeom prst="rect">
            <a:avLst/>
          </a:prstGeom>
          <a:noFill/>
          <a:ln w="9525">
            <a:noFill/>
            <a:miter lim="800000"/>
            <a:headEnd/>
            <a:tailEnd/>
          </a:ln>
          <a:effectLst/>
        </p:spPr>
        <p:txBody>
          <a:bodyPr/>
          <a:lstStyle/>
          <a:p>
            <a:pPr marL="342900" indent="-342900" eaLnBrk="1" hangingPunct="1">
              <a:spcBef>
                <a:spcPct val="20000"/>
              </a:spcBef>
              <a:defRPr/>
            </a:pPr>
            <a:r>
              <a:rPr lang="en-US" sz="3200">
                <a:effectLst>
                  <a:outerShdw blurRad="38100" dist="38100" dir="2700000" algn="tl">
                    <a:srgbClr val="C0C0C0"/>
                  </a:outerShdw>
                </a:effectLst>
                <a:latin typeface="Arial" pitchFamily="34" charset="0"/>
              </a:rPr>
              <a:t>Apakah ini sebuah pernyataan?</a:t>
            </a:r>
          </a:p>
        </p:txBody>
      </p:sp>
      <p:sp>
        <p:nvSpPr>
          <p:cNvPr id="119812" name="Rectangle 4"/>
          <p:cNvSpPr>
            <a:spLocks noChangeArrowheads="1"/>
          </p:cNvSpPr>
          <p:nvPr/>
        </p:nvSpPr>
        <p:spPr bwMode="auto">
          <a:xfrm>
            <a:off x="7543800" y="2590800"/>
            <a:ext cx="1143000" cy="685800"/>
          </a:xfrm>
          <a:prstGeom prst="rect">
            <a:avLst/>
          </a:prstGeom>
          <a:noFill/>
          <a:ln w="9525">
            <a:noFill/>
            <a:miter lim="800000"/>
            <a:headEnd/>
            <a:tailEnd/>
          </a:ln>
          <a:effectLst/>
        </p:spPr>
        <p:txBody>
          <a:bodyPr/>
          <a:lstStyle/>
          <a:p>
            <a:pPr marL="342900" indent="-342900" eaLnBrk="1" hangingPunct="1">
              <a:spcBef>
                <a:spcPct val="20000"/>
              </a:spcBef>
              <a:defRPr/>
            </a:pPr>
            <a:r>
              <a:rPr lang="en-US" sz="3200">
                <a:effectLst>
                  <a:outerShdw blurRad="38100" dist="38100" dir="2700000" algn="tl">
                    <a:srgbClr val="C0C0C0"/>
                  </a:outerShdw>
                </a:effectLst>
                <a:latin typeface="Arial" pitchFamily="34" charset="0"/>
              </a:rPr>
              <a:t>YA</a:t>
            </a:r>
          </a:p>
        </p:txBody>
      </p:sp>
      <p:sp>
        <p:nvSpPr>
          <p:cNvPr id="119813" name="Rectangle 5"/>
          <p:cNvSpPr>
            <a:spLocks noChangeArrowheads="1"/>
          </p:cNvSpPr>
          <p:nvPr/>
        </p:nvSpPr>
        <p:spPr bwMode="auto">
          <a:xfrm>
            <a:off x="457200" y="3429000"/>
            <a:ext cx="7010400" cy="685800"/>
          </a:xfrm>
          <a:prstGeom prst="rect">
            <a:avLst/>
          </a:prstGeom>
          <a:noFill/>
          <a:ln w="9525">
            <a:noFill/>
            <a:miter lim="800000"/>
            <a:headEnd/>
            <a:tailEnd/>
          </a:ln>
          <a:effectLst/>
        </p:spPr>
        <p:txBody>
          <a:bodyPr/>
          <a:lstStyle/>
          <a:p>
            <a:pPr marL="342900" indent="-342900" eaLnBrk="1" hangingPunct="1">
              <a:spcBef>
                <a:spcPct val="20000"/>
              </a:spcBef>
              <a:defRPr/>
            </a:pPr>
            <a:r>
              <a:rPr lang="en-US" sz="3200">
                <a:effectLst>
                  <a:outerShdw blurRad="38100" dist="38100" dir="2700000" algn="tl">
                    <a:srgbClr val="C0C0C0"/>
                  </a:outerShdw>
                </a:effectLst>
                <a:latin typeface="Arial" pitchFamily="34" charset="0"/>
              </a:rPr>
              <a:t>Apakah ini sebuah proposisi?</a:t>
            </a:r>
          </a:p>
        </p:txBody>
      </p:sp>
      <p:sp>
        <p:nvSpPr>
          <p:cNvPr id="119814" name="Rectangle 6"/>
          <p:cNvSpPr>
            <a:spLocks noChangeArrowheads="1"/>
          </p:cNvSpPr>
          <p:nvPr/>
        </p:nvSpPr>
        <p:spPr bwMode="auto">
          <a:xfrm>
            <a:off x="7543800" y="3429000"/>
            <a:ext cx="1143000" cy="685800"/>
          </a:xfrm>
          <a:prstGeom prst="rect">
            <a:avLst/>
          </a:prstGeom>
          <a:noFill/>
          <a:ln w="9525">
            <a:noFill/>
            <a:miter lim="800000"/>
            <a:headEnd/>
            <a:tailEnd/>
          </a:ln>
          <a:effectLst/>
        </p:spPr>
        <p:txBody>
          <a:bodyPr/>
          <a:lstStyle/>
          <a:p>
            <a:pPr marL="342900" indent="-342900" eaLnBrk="1" hangingPunct="1">
              <a:spcBef>
                <a:spcPct val="20000"/>
              </a:spcBef>
              <a:defRPr/>
            </a:pPr>
            <a:r>
              <a:rPr lang="en-US" sz="3200">
                <a:effectLst>
                  <a:outerShdw blurRad="38100" dist="38100" dir="2700000" algn="tl">
                    <a:srgbClr val="C0C0C0"/>
                  </a:outerShdw>
                </a:effectLst>
                <a:latin typeface="Arial" pitchFamily="34" charset="0"/>
              </a:rPr>
              <a:t>YA</a:t>
            </a:r>
          </a:p>
        </p:txBody>
      </p:sp>
      <p:sp>
        <p:nvSpPr>
          <p:cNvPr id="119815" name="Rectangle 7"/>
          <p:cNvSpPr>
            <a:spLocks noChangeArrowheads="1"/>
          </p:cNvSpPr>
          <p:nvPr/>
        </p:nvSpPr>
        <p:spPr bwMode="auto">
          <a:xfrm>
            <a:off x="457200" y="4419600"/>
            <a:ext cx="4800600" cy="1295400"/>
          </a:xfrm>
          <a:prstGeom prst="rect">
            <a:avLst/>
          </a:prstGeom>
          <a:noFill/>
          <a:ln w="9525">
            <a:noFill/>
            <a:miter lim="800000"/>
            <a:headEnd/>
            <a:tailEnd/>
          </a:ln>
          <a:effectLst/>
        </p:spPr>
        <p:txBody>
          <a:bodyPr/>
          <a:lstStyle/>
          <a:p>
            <a:pPr eaLnBrk="1" hangingPunct="1">
              <a:spcBef>
                <a:spcPct val="20000"/>
              </a:spcBef>
              <a:defRPr/>
            </a:pPr>
            <a:r>
              <a:rPr lang="en-US" sz="3200">
                <a:effectLst>
                  <a:outerShdw blurRad="38100" dist="38100" dir="2700000" algn="tl">
                    <a:srgbClr val="C0C0C0"/>
                  </a:outerShdw>
                </a:effectLst>
                <a:latin typeface="Arial" pitchFamily="34" charset="0"/>
              </a:rPr>
              <a:t>Apakah nilai kebenaran dari proposisi ini?</a:t>
            </a:r>
          </a:p>
        </p:txBody>
      </p:sp>
      <p:sp>
        <p:nvSpPr>
          <p:cNvPr id="119816" name="Rectangle 8"/>
          <p:cNvSpPr>
            <a:spLocks noChangeArrowheads="1"/>
          </p:cNvSpPr>
          <p:nvPr/>
        </p:nvSpPr>
        <p:spPr bwMode="auto">
          <a:xfrm>
            <a:off x="7010400" y="4648200"/>
            <a:ext cx="1676400" cy="685800"/>
          </a:xfrm>
          <a:prstGeom prst="rect">
            <a:avLst/>
          </a:prstGeom>
          <a:noFill/>
          <a:ln w="9525">
            <a:noFill/>
            <a:miter lim="800000"/>
            <a:headEnd/>
            <a:tailEnd/>
          </a:ln>
          <a:effectLst/>
        </p:spPr>
        <p:txBody>
          <a:bodyPr/>
          <a:lstStyle/>
          <a:p>
            <a:pPr marL="342900" indent="-342900" eaLnBrk="1" hangingPunct="1">
              <a:spcBef>
                <a:spcPct val="20000"/>
              </a:spcBef>
              <a:defRPr/>
            </a:pPr>
            <a:r>
              <a:rPr lang="en-US" sz="3200">
                <a:effectLst>
                  <a:outerShdw blurRad="38100" dist="38100" dir="2700000" algn="tl">
                    <a:srgbClr val="C0C0C0"/>
                  </a:outerShdw>
                </a:effectLst>
                <a:latin typeface="Arial" pitchFamily="34" charset="0"/>
              </a:rPr>
              <a:t>SALAH</a:t>
            </a:r>
          </a:p>
        </p:txBody>
      </p:sp>
      <p:sp>
        <p:nvSpPr>
          <p:cNvPr id="13322" name="Rectangle 9"/>
          <p:cNvSpPr>
            <a:spLocks noGrp="1" noChangeArrowheads="1"/>
          </p:cNvSpPr>
          <p:nvPr>
            <p:ph type="title"/>
          </p:nvPr>
        </p:nvSpPr>
        <p:spPr>
          <a:xfrm>
            <a:off x="685800" y="381000"/>
            <a:ext cx="7772400" cy="1143000"/>
          </a:xfrm>
          <a:noFill/>
        </p:spPr>
        <p:txBody>
          <a:bodyPr/>
          <a:lstStyle/>
          <a:p>
            <a:pPr eaLnBrk="1" hangingPunct="1"/>
            <a:r>
              <a:rPr lang="en-US" altLang="en-US" sz="3600" b="1" smtClean="0">
                <a:solidFill>
                  <a:schemeClr val="tx1"/>
                </a:solidFill>
              </a:rPr>
              <a:t>Permainan</a:t>
            </a:r>
            <a:endParaRPr lang="en-CA" altLang="en-US" sz="3600" b="1" smtClean="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119810">
                                            <p:txEl>
                                              <p:pRg st="0" end="0"/>
                                            </p:txEl>
                                          </p:spTgt>
                                        </p:tgtEl>
                                        <p:attrNameLst>
                                          <p:attrName>style.visibility</p:attrName>
                                        </p:attrNameLst>
                                      </p:cBhvr>
                                      <p:to>
                                        <p:strVal val="visible"/>
                                      </p:to>
                                    </p:set>
                                    <p:anim calcmode="lin" valueType="num">
                                      <p:cBhvr>
                                        <p:cTn id="7" dur="500" fill="hold"/>
                                        <p:tgtEl>
                                          <p:spTgt spid="119810">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119810">
                                            <p:txEl>
                                              <p:pRg st="0" end="0"/>
                                            </p:txEl>
                                          </p:spTgt>
                                        </p:tgtEl>
                                        <p:attrNameLst>
                                          <p:attrName>ppt_h</p:attrName>
                                        </p:attrNameLst>
                                      </p:cBhvr>
                                      <p:tavLst>
                                        <p:tav tm="0">
                                          <p:val>
                                            <p:fltVal val="0"/>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3" presetClass="entr" presetSubtype="16" fill="hold" grpId="0" nodeType="clickEffect">
                                  <p:stCondLst>
                                    <p:cond delay="0"/>
                                  </p:stCondLst>
                                  <p:childTnLst>
                                    <p:set>
                                      <p:cBhvr>
                                        <p:cTn id="12" dur="1" fill="hold">
                                          <p:stCondLst>
                                            <p:cond delay="0"/>
                                          </p:stCondLst>
                                        </p:cTn>
                                        <p:tgtEl>
                                          <p:spTgt spid="119811">
                                            <p:txEl>
                                              <p:pRg st="0" end="0"/>
                                            </p:txEl>
                                          </p:spTgt>
                                        </p:tgtEl>
                                        <p:attrNameLst>
                                          <p:attrName>style.visibility</p:attrName>
                                        </p:attrNameLst>
                                      </p:cBhvr>
                                      <p:to>
                                        <p:strVal val="visible"/>
                                      </p:to>
                                    </p:set>
                                    <p:anim calcmode="lin" valueType="num">
                                      <p:cBhvr>
                                        <p:cTn id="13" dur="500" fill="hold"/>
                                        <p:tgtEl>
                                          <p:spTgt spid="119811">
                                            <p:txEl>
                                              <p:pRg st="0" end="0"/>
                                            </p:txEl>
                                          </p:spTgt>
                                        </p:tgtEl>
                                        <p:attrNameLst>
                                          <p:attrName>ppt_w</p:attrName>
                                        </p:attrNameLst>
                                      </p:cBhvr>
                                      <p:tavLst>
                                        <p:tav tm="0">
                                          <p:val>
                                            <p:fltVal val="0"/>
                                          </p:val>
                                        </p:tav>
                                        <p:tav tm="100000">
                                          <p:val>
                                            <p:strVal val="#ppt_w"/>
                                          </p:val>
                                        </p:tav>
                                      </p:tavLst>
                                    </p:anim>
                                    <p:anim calcmode="lin" valueType="num">
                                      <p:cBhvr>
                                        <p:cTn id="14" dur="500" fill="hold"/>
                                        <p:tgtEl>
                                          <p:spTgt spid="119811">
                                            <p:txEl>
                                              <p:pRg st="0" end="0"/>
                                            </p:txEl>
                                          </p:spTgt>
                                        </p:tgtEl>
                                        <p:attrNameLst>
                                          <p:attrName>ppt_h</p:attrName>
                                        </p:attrNameLst>
                                      </p:cBhvr>
                                      <p:tavLst>
                                        <p:tav tm="0">
                                          <p:val>
                                            <p:fltVal val="0"/>
                                          </p:val>
                                        </p:tav>
                                        <p:tav tm="100000">
                                          <p:val>
                                            <p:strVal val="#ppt_h"/>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3" presetClass="entr" presetSubtype="16" fill="hold" grpId="0" nodeType="clickEffect">
                                  <p:stCondLst>
                                    <p:cond delay="0"/>
                                  </p:stCondLst>
                                  <p:childTnLst>
                                    <p:set>
                                      <p:cBhvr>
                                        <p:cTn id="18" dur="1" fill="hold">
                                          <p:stCondLst>
                                            <p:cond delay="0"/>
                                          </p:stCondLst>
                                        </p:cTn>
                                        <p:tgtEl>
                                          <p:spTgt spid="119812">
                                            <p:txEl>
                                              <p:pRg st="0" end="0"/>
                                            </p:txEl>
                                          </p:spTgt>
                                        </p:tgtEl>
                                        <p:attrNameLst>
                                          <p:attrName>style.visibility</p:attrName>
                                        </p:attrNameLst>
                                      </p:cBhvr>
                                      <p:to>
                                        <p:strVal val="visible"/>
                                      </p:to>
                                    </p:set>
                                    <p:anim calcmode="lin" valueType="num">
                                      <p:cBhvr>
                                        <p:cTn id="19" dur="500" fill="hold"/>
                                        <p:tgtEl>
                                          <p:spTgt spid="119812">
                                            <p:txEl>
                                              <p:pRg st="0" end="0"/>
                                            </p:txEl>
                                          </p:spTgt>
                                        </p:tgtEl>
                                        <p:attrNameLst>
                                          <p:attrName>ppt_w</p:attrName>
                                        </p:attrNameLst>
                                      </p:cBhvr>
                                      <p:tavLst>
                                        <p:tav tm="0">
                                          <p:val>
                                            <p:fltVal val="0"/>
                                          </p:val>
                                        </p:tav>
                                        <p:tav tm="100000">
                                          <p:val>
                                            <p:strVal val="#ppt_w"/>
                                          </p:val>
                                        </p:tav>
                                      </p:tavLst>
                                    </p:anim>
                                    <p:anim calcmode="lin" valueType="num">
                                      <p:cBhvr>
                                        <p:cTn id="20" dur="500" fill="hold"/>
                                        <p:tgtEl>
                                          <p:spTgt spid="119812">
                                            <p:txEl>
                                              <p:pRg st="0" end="0"/>
                                            </p:txEl>
                                          </p:spTgt>
                                        </p:tgtEl>
                                        <p:attrNameLst>
                                          <p:attrName>ppt_h</p:attrName>
                                        </p:attrNameLst>
                                      </p:cBhvr>
                                      <p:tavLst>
                                        <p:tav tm="0">
                                          <p:val>
                                            <p:fltVal val="0"/>
                                          </p:val>
                                        </p:tav>
                                        <p:tav tm="100000">
                                          <p:val>
                                            <p:strVal val="#ppt_h"/>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3" presetClass="entr" presetSubtype="16" fill="hold" grpId="0" nodeType="clickEffect">
                                  <p:stCondLst>
                                    <p:cond delay="0"/>
                                  </p:stCondLst>
                                  <p:childTnLst>
                                    <p:set>
                                      <p:cBhvr>
                                        <p:cTn id="24" dur="1" fill="hold">
                                          <p:stCondLst>
                                            <p:cond delay="0"/>
                                          </p:stCondLst>
                                        </p:cTn>
                                        <p:tgtEl>
                                          <p:spTgt spid="119813">
                                            <p:txEl>
                                              <p:pRg st="0" end="0"/>
                                            </p:txEl>
                                          </p:spTgt>
                                        </p:tgtEl>
                                        <p:attrNameLst>
                                          <p:attrName>style.visibility</p:attrName>
                                        </p:attrNameLst>
                                      </p:cBhvr>
                                      <p:to>
                                        <p:strVal val="visible"/>
                                      </p:to>
                                    </p:set>
                                    <p:anim calcmode="lin" valueType="num">
                                      <p:cBhvr>
                                        <p:cTn id="25" dur="500" fill="hold"/>
                                        <p:tgtEl>
                                          <p:spTgt spid="119813">
                                            <p:txEl>
                                              <p:pRg st="0" end="0"/>
                                            </p:txEl>
                                          </p:spTgt>
                                        </p:tgtEl>
                                        <p:attrNameLst>
                                          <p:attrName>ppt_w</p:attrName>
                                        </p:attrNameLst>
                                      </p:cBhvr>
                                      <p:tavLst>
                                        <p:tav tm="0">
                                          <p:val>
                                            <p:fltVal val="0"/>
                                          </p:val>
                                        </p:tav>
                                        <p:tav tm="100000">
                                          <p:val>
                                            <p:strVal val="#ppt_w"/>
                                          </p:val>
                                        </p:tav>
                                      </p:tavLst>
                                    </p:anim>
                                    <p:anim calcmode="lin" valueType="num">
                                      <p:cBhvr>
                                        <p:cTn id="26" dur="500" fill="hold"/>
                                        <p:tgtEl>
                                          <p:spTgt spid="119813">
                                            <p:txEl>
                                              <p:pRg st="0" end="0"/>
                                            </p:txEl>
                                          </p:spTgt>
                                        </p:tgtEl>
                                        <p:attrNameLst>
                                          <p:attrName>ppt_h</p:attrName>
                                        </p:attrNameLst>
                                      </p:cBhvr>
                                      <p:tavLst>
                                        <p:tav tm="0">
                                          <p:val>
                                            <p:fltVal val="0"/>
                                          </p:val>
                                        </p:tav>
                                        <p:tav tm="100000">
                                          <p:val>
                                            <p:strVal val="#ppt_h"/>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3" presetClass="entr" presetSubtype="16" fill="hold" grpId="0" nodeType="clickEffect">
                                  <p:stCondLst>
                                    <p:cond delay="0"/>
                                  </p:stCondLst>
                                  <p:childTnLst>
                                    <p:set>
                                      <p:cBhvr>
                                        <p:cTn id="30" dur="1" fill="hold">
                                          <p:stCondLst>
                                            <p:cond delay="0"/>
                                          </p:stCondLst>
                                        </p:cTn>
                                        <p:tgtEl>
                                          <p:spTgt spid="119814">
                                            <p:txEl>
                                              <p:pRg st="0" end="0"/>
                                            </p:txEl>
                                          </p:spTgt>
                                        </p:tgtEl>
                                        <p:attrNameLst>
                                          <p:attrName>style.visibility</p:attrName>
                                        </p:attrNameLst>
                                      </p:cBhvr>
                                      <p:to>
                                        <p:strVal val="visible"/>
                                      </p:to>
                                    </p:set>
                                    <p:anim calcmode="lin" valueType="num">
                                      <p:cBhvr>
                                        <p:cTn id="31" dur="500" fill="hold"/>
                                        <p:tgtEl>
                                          <p:spTgt spid="119814">
                                            <p:txEl>
                                              <p:pRg st="0" end="0"/>
                                            </p:txEl>
                                          </p:spTgt>
                                        </p:tgtEl>
                                        <p:attrNameLst>
                                          <p:attrName>ppt_w</p:attrName>
                                        </p:attrNameLst>
                                      </p:cBhvr>
                                      <p:tavLst>
                                        <p:tav tm="0">
                                          <p:val>
                                            <p:fltVal val="0"/>
                                          </p:val>
                                        </p:tav>
                                        <p:tav tm="100000">
                                          <p:val>
                                            <p:strVal val="#ppt_w"/>
                                          </p:val>
                                        </p:tav>
                                      </p:tavLst>
                                    </p:anim>
                                    <p:anim calcmode="lin" valueType="num">
                                      <p:cBhvr>
                                        <p:cTn id="32" dur="500" fill="hold"/>
                                        <p:tgtEl>
                                          <p:spTgt spid="119814">
                                            <p:txEl>
                                              <p:pRg st="0" end="0"/>
                                            </p:txEl>
                                          </p:spTgt>
                                        </p:tgtEl>
                                        <p:attrNameLst>
                                          <p:attrName>ppt_h</p:attrName>
                                        </p:attrNameLst>
                                      </p:cBhvr>
                                      <p:tavLst>
                                        <p:tav tm="0">
                                          <p:val>
                                            <p:fltVal val="0"/>
                                          </p:val>
                                        </p:tav>
                                        <p:tav tm="100000">
                                          <p:val>
                                            <p:strVal val="#ppt_h"/>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3" presetClass="entr" presetSubtype="16" fill="hold" grpId="0" nodeType="clickEffect">
                                  <p:stCondLst>
                                    <p:cond delay="0"/>
                                  </p:stCondLst>
                                  <p:childTnLst>
                                    <p:set>
                                      <p:cBhvr>
                                        <p:cTn id="36" dur="1" fill="hold">
                                          <p:stCondLst>
                                            <p:cond delay="0"/>
                                          </p:stCondLst>
                                        </p:cTn>
                                        <p:tgtEl>
                                          <p:spTgt spid="119815"/>
                                        </p:tgtEl>
                                        <p:attrNameLst>
                                          <p:attrName>style.visibility</p:attrName>
                                        </p:attrNameLst>
                                      </p:cBhvr>
                                      <p:to>
                                        <p:strVal val="visible"/>
                                      </p:to>
                                    </p:set>
                                    <p:anim calcmode="lin" valueType="num">
                                      <p:cBhvr>
                                        <p:cTn id="37" dur="500" fill="hold"/>
                                        <p:tgtEl>
                                          <p:spTgt spid="119815"/>
                                        </p:tgtEl>
                                        <p:attrNameLst>
                                          <p:attrName>ppt_w</p:attrName>
                                        </p:attrNameLst>
                                      </p:cBhvr>
                                      <p:tavLst>
                                        <p:tav tm="0">
                                          <p:val>
                                            <p:fltVal val="0"/>
                                          </p:val>
                                        </p:tav>
                                        <p:tav tm="100000">
                                          <p:val>
                                            <p:strVal val="#ppt_w"/>
                                          </p:val>
                                        </p:tav>
                                      </p:tavLst>
                                    </p:anim>
                                    <p:anim calcmode="lin" valueType="num">
                                      <p:cBhvr>
                                        <p:cTn id="38" dur="500" fill="hold"/>
                                        <p:tgtEl>
                                          <p:spTgt spid="119815"/>
                                        </p:tgtEl>
                                        <p:attrNameLst>
                                          <p:attrName>ppt_h</p:attrName>
                                        </p:attrNameLst>
                                      </p:cBhvr>
                                      <p:tavLst>
                                        <p:tav tm="0">
                                          <p:val>
                                            <p:fltVal val="0"/>
                                          </p:val>
                                        </p:tav>
                                        <p:tav tm="100000">
                                          <p:val>
                                            <p:strVal val="#ppt_h"/>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3" presetClass="entr" presetSubtype="16" fill="hold" grpId="0" nodeType="clickEffect">
                                  <p:stCondLst>
                                    <p:cond delay="0"/>
                                  </p:stCondLst>
                                  <p:childTnLst>
                                    <p:set>
                                      <p:cBhvr>
                                        <p:cTn id="42" dur="1" fill="hold">
                                          <p:stCondLst>
                                            <p:cond delay="0"/>
                                          </p:stCondLst>
                                        </p:cTn>
                                        <p:tgtEl>
                                          <p:spTgt spid="119816">
                                            <p:txEl>
                                              <p:pRg st="0" end="0"/>
                                            </p:txEl>
                                          </p:spTgt>
                                        </p:tgtEl>
                                        <p:attrNameLst>
                                          <p:attrName>style.visibility</p:attrName>
                                        </p:attrNameLst>
                                      </p:cBhvr>
                                      <p:to>
                                        <p:strVal val="visible"/>
                                      </p:to>
                                    </p:set>
                                    <p:anim calcmode="lin" valueType="num">
                                      <p:cBhvr>
                                        <p:cTn id="43" dur="500" fill="hold"/>
                                        <p:tgtEl>
                                          <p:spTgt spid="119816">
                                            <p:txEl>
                                              <p:pRg st="0" end="0"/>
                                            </p:txEl>
                                          </p:spTgt>
                                        </p:tgtEl>
                                        <p:attrNameLst>
                                          <p:attrName>ppt_w</p:attrName>
                                        </p:attrNameLst>
                                      </p:cBhvr>
                                      <p:tavLst>
                                        <p:tav tm="0">
                                          <p:val>
                                            <p:fltVal val="0"/>
                                          </p:val>
                                        </p:tav>
                                        <p:tav tm="100000">
                                          <p:val>
                                            <p:strVal val="#ppt_w"/>
                                          </p:val>
                                        </p:tav>
                                      </p:tavLst>
                                    </p:anim>
                                    <p:anim calcmode="lin" valueType="num">
                                      <p:cBhvr>
                                        <p:cTn id="44" dur="500" fill="hold"/>
                                        <p:tgtEl>
                                          <p:spTgt spid="119816">
                                            <p:txEl>
                                              <p:pRg st="0" end="0"/>
                                            </p:txEl>
                                          </p:spTgt>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810" grpId="0" build="p" bldLvl="2" autoUpdateAnimBg="0"/>
      <p:bldP spid="119811" grpId="0" build="p" bldLvl="2" autoUpdateAnimBg="0"/>
      <p:bldP spid="119812" grpId="0" build="p" bldLvl="2" autoUpdateAnimBg="0"/>
      <p:bldP spid="119813" grpId="0" build="p" bldLvl="2" autoUpdateAnimBg="0"/>
      <p:bldP spid="119814" grpId="0" build="p" bldLvl="2" autoUpdateAnimBg="0"/>
      <p:bldP spid="119815" grpId="0" autoUpdateAnimBg="0"/>
      <p:bldP spid="119816" grpId="0" build="p" bldLvl="2" autoUpdateAnimBg="0"/>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Slide Number Placeholder 5"/>
          <p:cNvSpPr>
            <a:spLocks noGrp="1"/>
          </p:cNvSpPr>
          <p:nvPr>
            <p:ph type="sldNum" sz="quarter" idx="12"/>
          </p:nvPr>
        </p:nvSpPr>
        <p:spPr>
          <a:noFill/>
        </p:spPr>
        <p:txBody>
          <a:bodyPr/>
          <a:lstStyle/>
          <a:p>
            <a:fld id="{310130D5-A44B-4848-91CF-7B0AF7B98DEE}" type="slidenum">
              <a:rPr lang="en-US" altLang="en-US" smtClean="0"/>
              <a:pPr/>
              <a:t>110</a:t>
            </a:fld>
            <a:endParaRPr lang="en-US" altLang="en-US" smtClean="0"/>
          </a:p>
        </p:txBody>
      </p:sp>
      <p:sp>
        <p:nvSpPr>
          <p:cNvPr id="114691" name="Rectangle 3"/>
          <p:cNvSpPr>
            <a:spLocks noGrp="1" noChangeArrowheads="1"/>
          </p:cNvSpPr>
          <p:nvPr>
            <p:ph type="body" idx="1"/>
          </p:nvPr>
        </p:nvSpPr>
        <p:spPr>
          <a:xfrm>
            <a:off x="685800" y="838200"/>
            <a:ext cx="7772400" cy="5257800"/>
          </a:xfrm>
        </p:spPr>
        <p:txBody>
          <a:bodyPr/>
          <a:lstStyle/>
          <a:p>
            <a:pPr eaLnBrk="1" hangingPunct="1">
              <a:buFontTx/>
              <a:buNone/>
            </a:pPr>
            <a:r>
              <a:rPr lang="en-US" altLang="en-US" smtClean="0"/>
              <a:t>Contoh lainnya (dalam kalkulus)</a:t>
            </a:r>
          </a:p>
          <a:p>
            <a:pPr eaLnBrk="1" hangingPunct="1"/>
            <a:r>
              <a:rPr lang="en-US" altLang="en-US" sz="2800" b="1" smtClean="0"/>
              <a:t>Teorema</a:t>
            </a:r>
            <a:r>
              <a:rPr lang="en-US" altLang="en-US" sz="2800" smtClean="0"/>
              <a:t>: |</a:t>
            </a:r>
            <a:r>
              <a:rPr lang="en-US" altLang="en-US" sz="2800" i="1" smtClean="0"/>
              <a:t>x</a:t>
            </a:r>
            <a:r>
              <a:rPr lang="en-US" altLang="en-US" sz="2800" smtClean="0"/>
              <a:t>| &lt; </a:t>
            </a:r>
            <a:r>
              <a:rPr lang="en-US" altLang="en-US" sz="2800" i="1" smtClean="0"/>
              <a:t>a</a:t>
            </a:r>
            <a:r>
              <a:rPr lang="en-US" altLang="en-US" sz="2800" smtClean="0"/>
              <a:t> jika dan hanya jika –</a:t>
            </a:r>
            <a:r>
              <a:rPr lang="en-US" altLang="en-US" sz="2800" i="1" smtClean="0"/>
              <a:t>a</a:t>
            </a:r>
            <a:r>
              <a:rPr lang="en-US" altLang="en-US" sz="2800" smtClean="0"/>
              <a:t> &lt; </a:t>
            </a:r>
            <a:r>
              <a:rPr lang="en-US" altLang="en-US" sz="2800" i="1" smtClean="0"/>
              <a:t>x</a:t>
            </a:r>
            <a:r>
              <a:rPr lang="en-US" altLang="en-US" sz="2800" smtClean="0"/>
              <a:t> &lt; </a:t>
            </a:r>
            <a:r>
              <a:rPr lang="en-US" altLang="en-US" sz="2800" i="1" smtClean="0"/>
              <a:t>a</a:t>
            </a:r>
            <a:r>
              <a:rPr lang="en-US" altLang="en-US" sz="2800" smtClean="0"/>
              <a:t>, dumana </a:t>
            </a:r>
            <a:r>
              <a:rPr lang="en-US" altLang="en-US" sz="2800" i="1" smtClean="0"/>
              <a:t>a</a:t>
            </a:r>
            <a:r>
              <a:rPr lang="en-US" altLang="en-US" sz="2800" smtClean="0"/>
              <a:t> &gt; 0</a:t>
            </a:r>
          </a:p>
          <a:p>
            <a:pPr eaLnBrk="1" hangingPunct="1"/>
            <a:r>
              <a:rPr lang="en-US" altLang="en-US" sz="2800" b="1" smtClean="0"/>
              <a:t>Corollary</a:t>
            </a:r>
            <a:r>
              <a:rPr lang="en-US" altLang="en-US" sz="2800" smtClean="0"/>
              <a:t>: |</a:t>
            </a:r>
            <a:r>
              <a:rPr lang="en-US" altLang="en-US" sz="2800" i="1" smtClean="0"/>
              <a:t>x</a:t>
            </a:r>
            <a:r>
              <a:rPr lang="en-US" altLang="en-US" sz="2800" smtClean="0"/>
              <a:t>| </a:t>
            </a:r>
            <a:r>
              <a:rPr lang="en-US" altLang="en-US" sz="2800" smtClean="0">
                <a:sym typeface="Symbol" pitchFamily="18" charset="2"/>
              </a:rPr>
              <a:t></a:t>
            </a:r>
            <a:r>
              <a:rPr lang="en-US" altLang="en-US" sz="2800" smtClean="0"/>
              <a:t> </a:t>
            </a:r>
            <a:r>
              <a:rPr lang="en-US" altLang="en-US" sz="2800" i="1" smtClean="0"/>
              <a:t>a</a:t>
            </a:r>
            <a:r>
              <a:rPr lang="en-US" altLang="en-US" sz="2800" smtClean="0"/>
              <a:t> jika dan hanya jika –</a:t>
            </a:r>
            <a:r>
              <a:rPr lang="en-US" altLang="en-US" sz="2800" i="1" smtClean="0"/>
              <a:t>a</a:t>
            </a:r>
            <a:r>
              <a:rPr lang="en-US" altLang="en-US" sz="2800" smtClean="0"/>
              <a:t> </a:t>
            </a:r>
            <a:r>
              <a:rPr lang="en-US" altLang="en-US" sz="2800" smtClean="0">
                <a:sym typeface="Symbol" pitchFamily="18" charset="2"/>
              </a:rPr>
              <a:t></a:t>
            </a:r>
            <a:r>
              <a:rPr lang="en-US" altLang="en-US" sz="2800" smtClean="0"/>
              <a:t> </a:t>
            </a:r>
            <a:r>
              <a:rPr lang="en-US" altLang="en-US" sz="2800" i="1" smtClean="0"/>
              <a:t>x</a:t>
            </a:r>
            <a:r>
              <a:rPr lang="en-US" altLang="en-US" sz="2800" smtClean="0"/>
              <a:t> </a:t>
            </a:r>
            <a:r>
              <a:rPr lang="en-US" altLang="en-US" sz="2800" smtClean="0">
                <a:sym typeface="Symbol" pitchFamily="18" charset="2"/>
              </a:rPr>
              <a:t></a:t>
            </a:r>
            <a:r>
              <a:rPr lang="en-US" altLang="en-US" sz="2800" smtClean="0"/>
              <a:t> </a:t>
            </a:r>
            <a:r>
              <a:rPr lang="en-US" altLang="en-US" sz="2800" i="1" smtClean="0"/>
              <a:t>a</a:t>
            </a:r>
            <a:r>
              <a:rPr lang="en-US" altLang="en-US" sz="2800" smtClean="0"/>
              <a:t>, dumana </a:t>
            </a:r>
            <a:r>
              <a:rPr lang="en-US" altLang="en-US" sz="2800" i="1" smtClean="0"/>
              <a:t>a</a:t>
            </a:r>
            <a:r>
              <a:rPr lang="en-US" altLang="en-US" sz="2800" smtClean="0"/>
              <a:t> &gt; 0</a:t>
            </a:r>
          </a:p>
          <a:p>
            <a:pPr eaLnBrk="1" hangingPunct="1"/>
            <a:endParaRPr lang="en-US" altLang="en-US" sz="2800" smtClean="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8" name="Slide Number Placeholder 5"/>
          <p:cNvSpPr>
            <a:spLocks noGrp="1"/>
          </p:cNvSpPr>
          <p:nvPr>
            <p:ph type="sldNum" sz="quarter" idx="12"/>
          </p:nvPr>
        </p:nvSpPr>
        <p:spPr>
          <a:noFill/>
        </p:spPr>
        <p:txBody>
          <a:bodyPr/>
          <a:lstStyle/>
          <a:p>
            <a:fld id="{2260D1F2-D70C-420B-A6EB-FB2247B9274E}" type="slidenum">
              <a:rPr lang="en-US" altLang="en-US" smtClean="0"/>
              <a:pPr/>
              <a:t>12</a:t>
            </a:fld>
            <a:endParaRPr lang="en-US" altLang="en-US" smtClean="0"/>
          </a:p>
        </p:txBody>
      </p:sp>
      <p:sp>
        <p:nvSpPr>
          <p:cNvPr id="120834" name="Rectangle 2"/>
          <p:cNvSpPr>
            <a:spLocks noGrp="1" noChangeArrowheads="1"/>
          </p:cNvSpPr>
          <p:nvPr>
            <p:ph type="body" idx="1"/>
          </p:nvPr>
        </p:nvSpPr>
        <p:spPr>
          <a:xfrm>
            <a:off x="304800" y="1371600"/>
            <a:ext cx="8229600" cy="762000"/>
          </a:xfrm>
        </p:spPr>
        <p:txBody>
          <a:bodyPr/>
          <a:lstStyle/>
          <a:p>
            <a:pPr algn="ctr" eaLnBrk="1" hangingPunct="1">
              <a:buFontTx/>
              <a:buNone/>
            </a:pPr>
            <a:r>
              <a:rPr lang="en-US" altLang="en-US" sz="2800" b="1" i="1" smtClean="0"/>
              <a:t>“Tolong untuk tidak tidur selama kuliah”</a:t>
            </a:r>
            <a:endParaRPr lang="en-US" altLang="en-US" sz="2400" b="1" i="1" smtClean="0"/>
          </a:p>
        </p:txBody>
      </p:sp>
      <p:sp>
        <p:nvSpPr>
          <p:cNvPr id="120835" name="Rectangle 3"/>
          <p:cNvSpPr>
            <a:spLocks noChangeArrowheads="1"/>
          </p:cNvSpPr>
          <p:nvPr/>
        </p:nvSpPr>
        <p:spPr bwMode="auto">
          <a:xfrm>
            <a:off x="7162800" y="2209800"/>
            <a:ext cx="1600200" cy="685800"/>
          </a:xfrm>
          <a:prstGeom prst="rect">
            <a:avLst/>
          </a:prstGeom>
          <a:noFill/>
          <a:ln w="9525">
            <a:noFill/>
            <a:miter lim="800000"/>
            <a:headEnd/>
            <a:tailEnd/>
          </a:ln>
          <a:effectLst/>
        </p:spPr>
        <p:txBody>
          <a:bodyPr/>
          <a:lstStyle/>
          <a:p>
            <a:pPr marL="342900" indent="-342900" eaLnBrk="1" hangingPunct="1">
              <a:spcBef>
                <a:spcPct val="20000"/>
              </a:spcBef>
              <a:defRPr/>
            </a:pPr>
            <a:r>
              <a:rPr lang="en-US" sz="3200">
                <a:effectLst>
                  <a:outerShdw blurRad="38100" dist="38100" dir="2700000" algn="tl">
                    <a:srgbClr val="C0C0C0"/>
                  </a:outerShdw>
                </a:effectLst>
                <a:latin typeface="Arial" pitchFamily="34" charset="0"/>
              </a:rPr>
              <a:t>TIDAK</a:t>
            </a:r>
          </a:p>
        </p:txBody>
      </p:sp>
      <p:sp>
        <p:nvSpPr>
          <p:cNvPr id="120836" name="Rectangle 4"/>
          <p:cNvSpPr>
            <a:spLocks noChangeArrowheads="1"/>
          </p:cNvSpPr>
          <p:nvPr/>
        </p:nvSpPr>
        <p:spPr bwMode="auto">
          <a:xfrm>
            <a:off x="7162800" y="4038600"/>
            <a:ext cx="1600200" cy="685800"/>
          </a:xfrm>
          <a:prstGeom prst="rect">
            <a:avLst/>
          </a:prstGeom>
          <a:noFill/>
          <a:ln w="9525">
            <a:noFill/>
            <a:miter lim="800000"/>
            <a:headEnd/>
            <a:tailEnd/>
          </a:ln>
          <a:effectLst/>
        </p:spPr>
        <p:txBody>
          <a:bodyPr/>
          <a:lstStyle/>
          <a:p>
            <a:pPr marL="342900" indent="-342900" eaLnBrk="1" hangingPunct="1">
              <a:spcBef>
                <a:spcPct val="20000"/>
              </a:spcBef>
              <a:defRPr/>
            </a:pPr>
            <a:r>
              <a:rPr lang="en-US" sz="3200">
                <a:effectLst>
                  <a:outerShdw blurRad="38100" dist="38100" dir="2700000" algn="tl">
                    <a:srgbClr val="C0C0C0"/>
                  </a:outerShdw>
                </a:effectLst>
                <a:latin typeface="Arial" pitchFamily="34" charset="0"/>
              </a:rPr>
              <a:t>TIDAK</a:t>
            </a:r>
          </a:p>
        </p:txBody>
      </p:sp>
      <p:sp>
        <p:nvSpPr>
          <p:cNvPr id="120837" name="Rectangle 5"/>
          <p:cNvSpPr>
            <a:spLocks noChangeArrowheads="1"/>
          </p:cNvSpPr>
          <p:nvPr/>
        </p:nvSpPr>
        <p:spPr bwMode="auto">
          <a:xfrm>
            <a:off x="457200" y="4876800"/>
            <a:ext cx="7848600" cy="1295400"/>
          </a:xfrm>
          <a:prstGeom prst="rect">
            <a:avLst/>
          </a:prstGeom>
          <a:noFill/>
          <a:ln w="9525">
            <a:noFill/>
            <a:miter lim="800000"/>
            <a:headEnd/>
            <a:tailEnd/>
          </a:ln>
          <a:effectLst/>
        </p:spPr>
        <p:txBody>
          <a:bodyPr/>
          <a:lstStyle/>
          <a:p>
            <a:pPr eaLnBrk="1" hangingPunct="1">
              <a:spcBef>
                <a:spcPct val="20000"/>
              </a:spcBef>
              <a:defRPr/>
            </a:pPr>
            <a:r>
              <a:rPr lang="en-US" sz="3200" dirty="0" err="1">
                <a:effectLst>
                  <a:outerShdw blurRad="38100" dist="38100" dir="2700000" algn="tl">
                    <a:srgbClr val="C0C0C0"/>
                  </a:outerShdw>
                </a:effectLst>
                <a:latin typeface="Arial" pitchFamily="34" charset="0"/>
              </a:rPr>
              <a:t>Hanya</a:t>
            </a:r>
            <a:r>
              <a:rPr lang="en-US" sz="3200" dirty="0">
                <a:effectLst>
                  <a:outerShdw blurRad="38100" dist="38100" dir="2700000" algn="tl">
                    <a:srgbClr val="C0C0C0"/>
                  </a:outerShdw>
                </a:effectLst>
                <a:latin typeface="Arial" pitchFamily="34" charset="0"/>
              </a:rPr>
              <a:t> </a:t>
            </a:r>
            <a:r>
              <a:rPr lang="en-US" sz="3200" dirty="0" err="1">
                <a:effectLst>
                  <a:outerShdw blurRad="38100" dist="38100" dir="2700000" algn="tl">
                    <a:srgbClr val="C0C0C0"/>
                  </a:outerShdw>
                </a:effectLst>
                <a:latin typeface="Arial" pitchFamily="34" charset="0"/>
              </a:rPr>
              <a:t>pernyataanlah</a:t>
            </a:r>
            <a:r>
              <a:rPr lang="en-US" sz="3200" dirty="0">
                <a:effectLst>
                  <a:outerShdw blurRad="38100" dist="38100" dir="2700000" algn="tl">
                    <a:srgbClr val="C0C0C0"/>
                  </a:outerShdw>
                </a:effectLst>
                <a:latin typeface="Arial" pitchFamily="34" charset="0"/>
              </a:rPr>
              <a:t> yang </a:t>
            </a:r>
            <a:r>
              <a:rPr lang="en-US" sz="3200" dirty="0" err="1">
                <a:effectLst>
                  <a:outerShdw blurRad="38100" dist="38100" dir="2700000" algn="tl">
                    <a:srgbClr val="C0C0C0"/>
                  </a:outerShdw>
                </a:effectLst>
                <a:latin typeface="Arial" pitchFamily="34" charset="0"/>
              </a:rPr>
              <a:t>bisa</a:t>
            </a:r>
            <a:r>
              <a:rPr lang="en-US" sz="3200" dirty="0">
                <a:effectLst>
                  <a:outerShdw blurRad="38100" dist="38100" dir="2700000" algn="tl">
                    <a:srgbClr val="C0C0C0"/>
                  </a:outerShdw>
                </a:effectLst>
                <a:latin typeface="Arial" pitchFamily="34" charset="0"/>
              </a:rPr>
              <a:t> </a:t>
            </a:r>
            <a:r>
              <a:rPr lang="en-US" sz="3200" dirty="0" err="1">
                <a:effectLst>
                  <a:outerShdw blurRad="38100" dist="38100" dir="2700000" algn="tl">
                    <a:srgbClr val="C0C0C0"/>
                  </a:outerShdw>
                </a:effectLst>
                <a:latin typeface="Arial" pitchFamily="34" charset="0"/>
              </a:rPr>
              <a:t>menjadi</a:t>
            </a:r>
            <a:r>
              <a:rPr lang="en-US" sz="3200" dirty="0">
                <a:effectLst>
                  <a:outerShdw blurRad="38100" dist="38100" dir="2700000" algn="tl">
                    <a:srgbClr val="C0C0C0"/>
                  </a:outerShdw>
                </a:effectLst>
                <a:latin typeface="Arial" pitchFamily="34" charset="0"/>
              </a:rPr>
              <a:t> </a:t>
            </a:r>
            <a:r>
              <a:rPr lang="en-US" sz="3200" dirty="0" err="1">
                <a:effectLst>
                  <a:outerShdw blurRad="38100" dist="38100" dir="2700000" algn="tl">
                    <a:srgbClr val="C0C0C0"/>
                  </a:outerShdw>
                </a:effectLst>
                <a:latin typeface="Arial" pitchFamily="34" charset="0"/>
              </a:rPr>
              <a:t>proposisi</a:t>
            </a:r>
            <a:r>
              <a:rPr lang="en-US" sz="3200" dirty="0">
                <a:effectLst>
                  <a:outerShdw blurRad="38100" dist="38100" dir="2700000" algn="tl">
                    <a:srgbClr val="C0C0C0"/>
                  </a:outerShdw>
                </a:effectLst>
                <a:latin typeface="Arial" pitchFamily="34" charset="0"/>
              </a:rPr>
              <a:t>.</a:t>
            </a:r>
          </a:p>
        </p:txBody>
      </p:sp>
      <p:sp>
        <p:nvSpPr>
          <p:cNvPr id="120838" name="Rectangle 6"/>
          <p:cNvSpPr>
            <a:spLocks noChangeArrowheads="1"/>
          </p:cNvSpPr>
          <p:nvPr/>
        </p:nvSpPr>
        <p:spPr bwMode="auto">
          <a:xfrm>
            <a:off x="457200" y="2971800"/>
            <a:ext cx="5791200" cy="762000"/>
          </a:xfrm>
          <a:prstGeom prst="rect">
            <a:avLst/>
          </a:prstGeom>
          <a:noFill/>
          <a:ln w="9525">
            <a:noFill/>
            <a:miter lim="800000"/>
            <a:headEnd/>
            <a:tailEnd/>
          </a:ln>
          <a:effectLst/>
        </p:spPr>
        <p:txBody>
          <a:bodyPr/>
          <a:lstStyle/>
          <a:p>
            <a:pPr eaLnBrk="1" hangingPunct="1">
              <a:spcBef>
                <a:spcPct val="20000"/>
              </a:spcBef>
              <a:defRPr/>
            </a:pPr>
            <a:r>
              <a:rPr lang="en-US" sz="3200" dirty="0" err="1">
                <a:effectLst>
                  <a:outerShdw blurRad="38100" dist="38100" dir="2700000" algn="tl">
                    <a:srgbClr val="C0C0C0"/>
                  </a:outerShdw>
                </a:effectLst>
                <a:latin typeface="Arial" pitchFamily="34" charset="0"/>
              </a:rPr>
              <a:t>Ini</a:t>
            </a:r>
            <a:r>
              <a:rPr lang="en-US" sz="3200" dirty="0">
                <a:effectLst>
                  <a:outerShdw blurRad="38100" dist="38100" dir="2700000" algn="tl">
                    <a:srgbClr val="C0C0C0"/>
                  </a:outerShdw>
                </a:effectLst>
                <a:latin typeface="Arial" pitchFamily="34" charset="0"/>
              </a:rPr>
              <a:t> </a:t>
            </a:r>
            <a:r>
              <a:rPr lang="en-US" sz="3200" dirty="0" err="1">
                <a:effectLst>
                  <a:outerShdw blurRad="38100" dist="38100" dir="2700000" algn="tl">
                    <a:srgbClr val="C0C0C0"/>
                  </a:outerShdw>
                </a:effectLst>
                <a:latin typeface="Arial" pitchFamily="34" charset="0"/>
              </a:rPr>
              <a:t>adalah</a:t>
            </a:r>
            <a:r>
              <a:rPr lang="en-US" sz="3200" dirty="0">
                <a:effectLst>
                  <a:outerShdw blurRad="38100" dist="38100" dir="2700000" algn="tl">
                    <a:srgbClr val="C0C0C0"/>
                  </a:outerShdw>
                </a:effectLst>
                <a:latin typeface="Arial" pitchFamily="34" charset="0"/>
              </a:rPr>
              <a:t> </a:t>
            </a:r>
            <a:r>
              <a:rPr lang="en-US" sz="3200" dirty="0" err="1">
                <a:effectLst>
                  <a:outerShdw blurRad="38100" dist="38100" dir="2700000" algn="tl">
                    <a:srgbClr val="C0C0C0"/>
                  </a:outerShdw>
                </a:effectLst>
                <a:latin typeface="Arial" pitchFamily="34" charset="0"/>
              </a:rPr>
              <a:t>sebuah</a:t>
            </a:r>
            <a:r>
              <a:rPr lang="en-US" sz="3200" dirty="0">
                <a:effectLst>
                  <a:outerShdw blurRad="38100" dist="38100" dir="2700000" algn="tl">
                    <a:srgbClr val="C0C0C0"/>
                  </a:outerShdw>
                </a:effectLst>
                <a:latin typeface="Arial" pitchFamily="34" charset="0"/>
              </a:rPr>
              <a:t> </a:t>
            </a:r>
            <a:r>
              <a:rPr lang="en-US" sz="3200" dirty="0" err="1">
                <a:effectLst>
                  <a:outerShdw blurRad="38100" dist="38100" dir="2700000" algn="tl">
                    <a:srgbClr val="C0C0C0"/>
                  </a:outerShdw>
                </a:effectLst>
                <a:latin typeface="Arial" pitchFamily="34" charset="0"/>
              </a:rPr>
              <a:t>permintaan</a:t>
            </a:r>
            <a:r>
              <a:rPr lang="en-US" sz="3200" dirty="0">
                <a:effectLst>
                  <a:outerShdw blurRad="38100" dist="38100" dir="2700000" algn="tl">
                    <a:srgbClr val="C0C0C0"/>
                  </a:outerShdw>
                </a:effectLst>
                <a:latin typeface="Arial" pitchFamily="34" charset="0"/>
              </a:rPr>
              <a:t>.</a:t>
            </a:r>
          </a:p>
        </p:txBody>
      </p:sp>
      <p:sp>
        <p:nvSpPr>
          <p:cNvPr id="120839" name="Rectangle 7"/>
          <p:cNvSpPr>
            <a:spLocks noChangeArrowheads="1"/>
          </p:cNvSpPr>
          <p:nvPr/>
        </p:nvSpPr>
        <p:spPr bwMode="auto">
          <a:xfrm>
            <a:off x="457200" y="2209800"/>
            <a:ext cx="6553200" cy="685800"/>
          </a:xfrm>
          <a:prstGeom prst="rect">
            <a:avLst/>
          </a:prstGeom>
          <a:noFill/>
          <a:ln w="9525">
            <a:noFill/>
            <a:miter lim="800000"/>
            <a:headEnd/>
            <a:tailEnd/>
          </a:ln>
          <a:effectLst/>
        </p:spPr>
        <p:txBody>
          <a:bodyPr/>
          <a:lstStyle/>
          <a:p>
            <a:pPr marL="342900" indent="-342900" eaLnBrk="1" hangingPunct="1">
              <a:spcBef>
                <a:spcPct val="20000"/>
              </a:spcBef>
              <a:defRPr/>
            </a:pPr>
            <a:r>
              <a:rPr lang="en-US" sz="3200">
                <a:effectLst>
                  <a:outerShdw blurRad="38100" dist="38100" dir="2700000" algn="tl">
                    <a:srgbClr val="C0C0C0"/>
                  </a:outerShdw>
                </a:effectLst>
                <a:latin typeface="Arial" pitchFamily="34" charset="0"/>
              </a:rPr>
              <a:t>Apakah ini sebuah pernyataan?</a:t>
            </a:r>
          </a:p>
        </p:txBody>
      </p:sp>
      <p:sp>
        <p:nvSpPr>
          <p:cNvPr id="120840" name="Rectangle 8"/>
          <p:cNvSpPr>
            <a:spLocks noChangeArrowheads="1"/>
          </p:cNvSpPr>
          <p:nvPr/>
        </p:nvSpPr>
        <p:spPr bwMode="auto">
          <a:xfrm>
            <a:off x="457200" y="3962400"/>
            <a:ext cx="7010400" cy="685800"/>
          </a:xfrm>
          <a:prstGeom prst="rect">
            <a:avLst/>
          </a:prstGeom>
          <a:noFill/>
          <a:ln w="9525">
            <a:noFill/>
            <a:miter lim="800000"/>
            <a:headEnd/>
            <a:tailEnd/>
          </a:ln>
          <a:effectLst/>
        </p:spPr>
        <p:txBody>
          <a:bodyPr/>
          <a:lstStyle/>
          <a:p>
            <a:pPr marL="342900" indent="-342900" eaLnBrk="1" hangingPunct="1">
              <a:spcBef>
                <a:spcPct val="20000"/>
              </a:spcBef>
              <a:defRPr/>
            </a:pPr>
            <a:r>
              <a:rPr lang="en-US" sz="3200" dirty="0" err="1">
                <a:effectLst>
                  <a:outerShdw blurRad="38100" dist="38100" dir="2700000" algn="tl">
                    <a:srgbClr val="C0C0C0"/>
                  </a:outerShdw>
                </a:effectLst>
                <a:latin typeface="Arial" pitchFamily="34" charset="0"/>
              </a:rPr>
              <a:t>Apakah</a:t>
            </a:r>
            <a:r>
              <a:rPr lang="en-US" sz="3200" dirty="0">
                <a:effectLst>
                  <a:outerShdw blurRad="38100" dist="38100" dir="2700000" algn="tl">
                    <a:srgbClr val="C0C0C0"/>
                  </a:outerShdw>
                </a:effectLst>
                <a:latin typeface="Arial" pitchFamily="34" charset="0"/>
              </a:rPr>
              <a:t> </a:t>
            </a:r>
            <a:r>
              <a:rPr lang="en-US" sz="3200" dirty="0" err="1">
                <a:effectLst>
                  <a:outerShdw blurRad="38100" dist="38100" dir="2700000" algn="tl">
                    <a:srgbClr val="C0C0C0"/>
                  </a:outerShdw>
                </a:effectLst>
                <a:latin typeface="Arial" pitchFamily="34" charset="0"/>
              </a:rPr>
              <a:t>ini</a:t>
            </a:r>
            <a:r>
              <a:rPr lang="en-US" sz="3200" dirty="0">
                <a:effectLst>
                  <a:outerShdw blurRad="38100" dist="38100" dir="2700000" algn="tl">
                    <a:srgbClr val="C0C0C0"/>
                  </a:outerShdw>
                </a:effectLst>
                <a:latin typeface="Arial" pitchFamily="34" charset="0"/>
              </a:rPr>
              <a:t> </a:t>
            </a:r>
            <a:r>
              <a:rPr lang="en-US" sz="3200" dirty="0" err="1">
                <a:effectLst>
                  <a:outerShdw blurRad="38100" dist="38100" dir="2700000" algn="tl">
                    <a:srgbClr val="C0C0C0"/>
                  </a:outerShdw>
                </a:effectLst>
                <a:latin typeface="Arial" pitchFamily="34" charset="0"/>
              </a:rPr>
              <a:t>sebuah</a:t>
            </a:r>
            <a:r>
              <a:rPr lang="en-US" sz="3200" dirty="0">
                <a:effectLst>
                  <a:outerShdw blurRad="38100" dist="38100" dir="2700000" algn="tl">
                    <a:srgbClr val="C0C0C0"/>
                  </a:outerShdw>
                </a:effectLst>
                <a:latin typeface="Arial" pitchFamily="34" charset="0"/>
              </a:rPr>
              <a:t> </a:t>
            </a:r>
            <a:r>
              <a:rPr lang="en-US" sz="3200" dirty="0" err="1">
                <a:effectLst>
                  <a:outerShdw blurRad="38100" dist="38100" dir="2700000" algn="tl">
                    <a:srgbClr val="C0C0C0"/>
                  </a:outerShdw>
                </a:effectLst>
                <a:latin typeface="Arial" pitchFamily="34" charset="0"/>
              </a:rPr>
              <a:t>proposisi</a:t>
            </a:r>
            <a:r>
              <a:rPr lang="en-US" sz="3200" dirty="0">
                <a:effectLst>
                  <a:outerShdw blurRad="38100" dist="38100" dir="2700000" algn="tl">
                    <a:srgbClr val="C0C0C0"/>
                  </a:outerShdw>
                </a:effectLst>
                <a:latin typeface="Arial" pitchFamily="34" charset="0"/>
              </a:rPr>
              <a:t>?</a:t>
            </a:r>
          </a:p>
        </p:txBody>
      </p:sp>
      <p:sp>
        <p:nvSpPr>
          <p:cNvPr id="14346" name="Rectangle 9"/>
          <p:cNvSpPr>
            <a:spLocks noGrp="1" noChangeArrowheads="1"/>
          </p:cNvSpPr>
          <p:nvPr>
            <p:ph type="title"/>
          </p:nvPr>
        </p:nvSpPr>
        <p:spPr>
          <a:xfrm>
            <a:off x="685800" y="381000"/>
            <a:ext cx="7772400" cy="1143000"/>
          </a:xfrm>
          <a:noFill/>
        </p:spPr>
        <p:txBody>
          <a:bodyPr/>
          <a:lstStyle/>
          <a:p>
            <a:pPr eaLnBrk="1" hangingPunct="1"/>
            <a:r>
              <a:rPr lang="en-US" altLang="en-US" sz="3600" b="1" smtClean="0">
                <a:solidFill>
                  <a:schemeClr val="tx1"/>
                </a:solidFill>
              </a:rPr>
              <a:t>Permainan</a:t>
            </a:r>
            <a:endParaRPr lang="en-CA" altLang="en-US" sz="3600" b="1" smtClean="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120834">
                                            <p:txEl>
                                              <p:pRg st="0" end="0"/>
                                            </p:txEl>
                                          </p:spTgt>
                                        </p:tgtEl>
                                        <p:attrNameLst>
                                          <p:attrName>style.visibility</p:attrName>
                                        </p:attrNameLst>
                                      </p:cBhvr>
                                      <p:to>
                                        <p:strVal val="visible"/>
                                      </p:to>
                                    </p:set>
                                    <p:anim calcmode="lin" valueType="num">
                                      <p:cBhvr>
                                        <p:cTn id="7" dur="500" fill="hold"/>
                                        <p:tgtEl>
                                          <p:spTgt spid="120834">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120834">
                                            <p:txEl>
                                              <p:pRg st="0" end="0"/>
                                            </p:txEl>
                                          </p:spTgt>
                                        </p:tgtEl>
                                        <p:attrNameLst>
                                          <p:attrName>ppt_h</p:attrName>
                                        </p:attrNameLst>
                                      </p:cBhvr>
                                      <p:tavLst>
                                        <p:tav tm="0">
                                          <p:val>
                                            <p:fltVal val="0"/>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3" presetClass="entr" presetSubtype="16" fill="hold" grpId="0" nodeType="clickEffect">
                                  <p:stCondLst>
                                    <p:cond delay="0"/>
                                  </p:stCondLst>
                                  <p:childTnLst>
                                    <p:set>
                                      <p:cBhvr>
                                        <p:cTn id="12" dur="1" fill="hold">
                                          <p:stCondLst>
                                            <p:cond delay="0"/>
                                          </p:stCondLst>
                                        </p:cTn>
                                        <p:tgtEl>
                                          <p:spTgt spid="120839">
                                            <p:txEl>
                                              <p:pRg st="0" end="0"/>
                                            </p:txEl>
                                          </p:spTgt>
                                        </p:tgtEl>
                                        <p:attrNameLst>
                                          <p:attrName>style.visibility</p:attrName>
                                        </p:attrNameLst>
                                      </p:cBhvr>
                                      <p:to>
                                        <p:strVal val="visible"/>
                                      </p:to>
                                    </p:set>
                                    <p:anim calcmode="lin" valueType="num">
                                      <p:cBhvr>
                                        <p:cTn id="13" dur="500" fill="hold"/>
                                        <p:tgtEl>
                                          <p:spTgt spid="120839">
                                            <p:txEl>
                                              <p:pRg st="0" end="0"/>
                                            </p:txEl>
                                          </p:spTgt>
                                        </p:tgtEl>
                                        <p:attrNameLst>
                                          <p:attrName>ppt_w</p:attrName>
                                        </p:attrNameLst>
                                      </p:cBhvr>
                                      <p:tavLst>
                                        <p:tav tm="0">
                                          <p:val>
                                            <p:fltVal val="0"/>
                                          </p:val>
                                        </p:tav>
                                        <p:tav tm="100000">
                                          <p:val>
                                            <p:strVal val="#ppt_w"/>
                                          </p:val>
                                        </p:tav>
                                      </p:tavLst>
                                    </p:anim>
                                    <p:anim calcmode="lin" valueType="num">
                                      <p:cBhvr>
                                        <p:cTn id="14" dur="500" fill="hold"/>
                                        <p:tgtEl>
                                          <p:spTgt spid="120839">
                                            <p:txEl>
                                              <p:pRg st="0" end="0"/>
                                            </p:txEl>
                                          </p:spTgt>
                                        </p:tgtEl>
                                        <p:attrNameLst>
                                          <p:attrName>ppt_h</p:attrName>
                                        </p:attrNameLst>
                                      </p:cBhvr>
                                      <p:tavLst>
                                        <p:tav tm="0">
                                          <p:val>
                                            <p:fltVal val="0"/>
                                          </p:val>
                                        </p:tav>
                                        <p:tav tm="100000">
                                          <p:val>
                                            <p:strVal val="#ppt_h"/>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3" presetClass="entr" presetSubtype="16" fill="hold" grpId="0" nodeType="clickEffect">
                                  <p:stCondLst>
                                    <p:cond delay="0"/>
                                  </p:stCondLst>
                                  <p:childTnLst>
                                    <p:set>
                                      <p:cBhvr>
                                        <p:cTn id="18" dur="1" fill="hold">
                                          <p:stCondLst>
                                            <p:cond delay="0"/>
                                          </p:stCondLst>
                                        </p:cTn>
                                        <p:tgtEl>
                                          <p:spTgt spid="120840">
                                            <p:txEl>
                                              <p:pRg st="0" end="0"/>
                                            </p:txEl>
                                          </p:spTgt>
                                        </p:tgtEl>
                                        <p:attrNameLst>
                                          <p:attrName>style.visibility</p:attrName>
                                        </p:attrNameLst>
                                      </p:cBhvr>
                                      <p:to>
                                        <p:strVal val="visible"/>
                                      </p:to>
                                    </p:set>
                                    <p:anim calcmode="lin" valueType="num">
                                      <p:cBhvr>
                                        <p:cTn id="19" dur="500" fill="hold"/>
                                        <p:tgtEl>
                                          <p:spTgt spid="120840">
                                            <p:txEl>
                                              <p:pRg st="0" end="0"/>
                                            </p:txEl>
                                          </p:spTgt>
                                        </p:tgtEl>
                                        <p:attrNameLst>
                                          <p:attrName>ppt_w</p:attrName>
                                        </p:attrNameLst>
                                      </p:cBhvr>
                                      <p:tavLst>
                                        <p:tav tm="0">
                                          <p:val>
                                            <p:fltVal val="0"/>
                                          </p:val>
                                        </p:tav>
                                        <p:tav tm="100000">
                                          <p:val>
                                            <p:strVal val="#ppt_w"/>
                                          </p:val>
                                        </p:tav>
                                      </p:tavLst>
                                    </p:anim>
                                    <p:anim calcmode="lin" valueType="num">
                                      <p:cBhvr>
                                        <p:cTn id="20" dur="500" fill="hold"/>
                                        <p:tgtEl>
                                          <p:spTgt spid="120840">
                                            <p:txEl>
                                              <p:pRg st="0" end="0"/>
                                            </p:txEl>
                                          </p:spTgt>
                                        </p:tgtEl>
                                        <p:attrNameLst>
                                          <p:attrName>ppt_h</p:attrName>
                                        </p:attrNameLst>
                                      </p:cBhvr>
                                      <p:tavLst>
                                        <p:tav tm="0">
                                          <p:val>
                                            <p:fltVal val="0"/>
                                          </p:val>
                                        </p:tav>
                                        <p:tav tm="100000">
                                          <p:val>
                                            <p:strVal val="#ppt_h"/>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3" presetClass="entr" presetSubtype="16" fill="hold" grpId="0" nodeType="clickEffect">
                                  <p:stCondLst>
                                    <p:cond delay="0"/>
                                  </p:stCondLst>
                                  <p:childTnLst>
                                    <p:set>
                                      <p:cBhvr>
                                        <p:cTn id="24" dur="1" fill="hold">
                                          <p:stCondLst>
                                            <p:cond delay="0"/>
                                          </p:stCondLst>
                                        </p:cTn>
                                        <p:tgtEl>
                                          <p:spTgt spid="120835">
                                            <p:txEl>
                                              <p:pRg st="0" end="0"/>
                                            </p:txEl>
                                          </p:spTgt>
                                        </p:tgtEl>
                                        <p:attrNameLst>
                                          <p:attrName>style.visibility</p:attrName>
                                        </p:attrNameLst>
                                      </p:cBhvr>
                                      <p:to>
                                        <p:strVal val="visible"/>
                                      </p:to>
                                    </p:set>
                                    <p:anim calcmode="lin" valueType="num">
                                      <p:cBhvr>
                                        <p:cTn id="25" dur="500" fill="hold"/>
                                        <p:tgtEl>
                                          <p:spTgt spid="120835">
                                            <p:txEl>
                                              <p:pRg st="0" end="0"/>
                                            </p:txEl>
                                          </p:spTgt>
                                        </p:tgtEl>
                                        <p:attrNameLst>
                                          <p:attrName>ppt_w</p:attrName>
                                        </p:attrNameLst>
                                      </p:cBhvr>
                                      <p:tavLst>
                                        <p:tav tm="0">
                                          <p:val>
                                            <p:fltVal val="0"/>
                                          </p:val>
                                        </p:tav>
                                        <p:tav tm="100000">
                                          <p:val>
                                            <p:strVal val="#ppt_w"/>
                                          </p:val>
                                        </p:tav>
                                      </p:tavLst>
                                    </p:anim>
                                    <p:anim calcmode="lin" valueType="num">
                                      <p:cBhvr>
                                        <p:cTn id="26" dur="500" fill="hold"/>
                                        <p:tgtEl>
                                          <p:spTgt spid="120835">
                                            <p:txEl>
                                              <p:pRg st="0" end="0"/>
                                            </p:txEl>
                                          </p:spTgt>
                                        </p:tgtEl>
                                        <p:attrNameLst>
                                          <p:attrName>ppt_h</p:attrName>
                                        </p:attrNameLst>
                                      </p:cBhvr>
                                      <p:tavLst>
                                        <p:tav tm="0">
                                          <p:val>
                                            <p:fltVal val="0"/>
                                          </p:val>
                                        </p:tav>
                                        <p:tav tm="100000">
                                          <p:val>
                                            <p:strVal val="#ppt_h"/>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3" presetClass="entr" presetSubtype="16" fill="hold" grpId="0" nodeType="clickEffect">
                                  <p:stCondLst>
                                    <p:cond delay="0"/>
                                  </p:stCondLst>
                                  <p:childTnLst>
                                    <p:set>
                                      <p:cBhvr>
                                        <p:cTn id="30" dur="1" fill="hold">
                                          <p:stCondLst>
                                            <p:cond delay="0"/>
                                          </p:stCondLst>
                                        </p:cTn>
                                        <p:tgtEl>
                                          <p:spTgt spid="120838"/>
                                        </p:tgtEl>
                                        <p:attrNameLst>
                                          <p:attrName>style.visibility</p:attrName>
                                        </p:attrNameLst>
                                      </p:cBhvr>
                                      <p:to>
                                        <p:strVal val="visible"/>
                                      </p:to>
                                    </p:set>
                                    <p:anim calcmode="lin" valueType="num">
                                      <p:cBhvr>
                                        <p:cTn id="31" dur="500" fill="hold"/>
                                        <p:tgtEl>
                                          <p:spTgt spid="120838"/>
                                        </p:tgtEl>
                                        <p:attrNameLst>
                                          <p:attrName>ppt_w</p:attrName>
                                        </p:attrNameLst>
                                      </p:cBhvr>
                                      <p:tavLst>
                                        <p:tav tm="0">
                                          <p:val>
                                            <p:fltVal val="0"/>
                                          </p:val>
                                        </p:tav>
                                        <p:tav tm="100000">
                                          <p:val>
                                            <p:strVal val="#ppt_w"/>
                                          </p:val>
                                        </p:tav>
                                      </p:tavLst>
                                    </p:anim>
                                    <p:anim calcmode="lin" valueType="num">
                                      <p:cBhvr>
                                        <p:cTn id="32" dur="500" fill="hold"/>
                                        <p:tgtEl>
                                          <p:spTgt spid="120838"/>
                                        </p:tgtEl>
                                        <p:attrNameLst>
                                          <p:attrName>ppt_h</p:attrName>
                                        </p:attrNameLst>
                                      </p:cBhvr>
                                      <p:tavLst>
                                        <p:tav tm="0">
                                          <p:val>
                                            <p:fltVal val="0"/>
                                          </p:val>
                                        </p:tav>
                                        <p:tav tm="100000">
                                          <p:val>
                                            <p:strVal val="#ppt_h"/>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3" presetClass="entr" presetSubtype="16" fill="hold" grpId="0" nodeType="clickEffect">
                                  <p:stCondLst>
                                    <p:cond delay="0"/>
                                  </p:stCondLst>
                                  <p:childTnLst>
                                    <p:set>
                                      <p:cBhvr>
                                        <p:cTn id="36" dur="1" fill="hold">
                                          <p:stCondLst>
                                            <p:cond delay="0"/>
                                          </p:stCondLst>
                                        </p:cTn>
                                        <p:tgtEl>
                                          <p:spTgt spid="120836">
                                            <p:txEl>
                                              <p:pRg st="0" end="0"/>
                                            </p:txEl>
                                          </p:spTgt>
                                        </p:tgtEl>
                                        <p:attrNameLst>
                                          <p:attrName>style.visibility</p:attrName>
                                        </p:attrNameLst>
                                      </p:cBhvr>
                                      <p:to>
                                        <p:strVal val="visible"/>
                                      </p:to>
                                    </p:set>
                                    <p:anim calcmode="lin" valueType="num">
                                      <p:cBhvr>
                                        <p:cTn id="37" dur="500" fill="hold"/>
                                        <p:tgtEl>
                                          <p:spTgt spid="120836">
                                            <p:txEl>
                                              <p:pRg st="0" end="0"/>
                                            </p:txEl>
                                          </p:spTgt>
                                        </p:tgtEl>
                                        <p:attrNameLst>
                                          <p:attrName>ppt_w</p:attrName>
                                        </p:attrNameLst>
                                      </p:cBhvr>
                                      <p:tavLst>
                                        <p:tav tm="0">
                                          <p:val>
                                            <p:fltVal val="0"/>
                                          </p:val>
                                        </p:tav>
                                        <p:tav tm="100000">
                                          <p:val>
                                            <p:strVal val="#ppt_w"/>
                                          </p:val>
                                        </p:tav>
                                      </p:tavLst>
                                    </p:anim>
                                    <p:anim calcmode="lin" valueType="num">
                                      <p:cBhvr>
                                        <p:cTn id="38" dur="500" fill="hold"/>
                                        <p:tgtEl>
                                          <p:spTgt spid="120836">
                                            <p:txEl>
                                              <p:pRg st="0" end="0"/>
                                            </p:txEl>
                                          </p:spTgt>
                                        </p:tgtEl>
                                        <p:attrNameLst>
                                          <p:attrName>ppt_h</p:attrName>
                                        </p:attrNameLst>
                                      </p:cBhvr>
                                      <p:tavLst>
                                        <p:tav tm="0">
                                          <p:val>
                                            <p:fltVal val="0"/>
                                          </p:val>
                                        </p:tav>
                                        <p:tav tm="100000">
                                          <p:val>
                                            <p:strVal val="#ppt_h"/>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3" presetClass="entr" presetSubtype="16" fill="hold" grpId="0" nodeType="clickEffect">
                                  <p:stCondLst>
                                    <p:cond delay="0"/>
                                  </p:stCondLst>
                                  <p:childTnLst>
                                    <p:set>
                                      <p:cBhvr>
                                        <p:cTn id="42" dur="1" fill="hold">
                                          <p:stCondLst>
                                            <p:cond delay="0"/>
                                          </p:stCondLst>
                                        </p:cTn>
                                        <p:tgtEl>
                                          <p:spTgt spid="120837"/>
                                        </p:tgtEl>
                                        <p:attrNameLst>
                                          <p:attrName>style.visibility</p:attrName>
                                        </p:attrNameLst>
                                      </p:cBhvr>
                                      <p:to>
                                        <p:strVal val="visible"/>
                                      </p:to>
                                    </p:set>
                                    <p:anim calcmode="lin" valueType="num">
                                      <p:cBhvr>
                                        <p:cTn id="43" dur="500" fill="hold"/>
                                        <p:tgtEl>
                                          <p:spTgt spid="120837"/>
                                        </p:tgtEl>
                                        <p:attrNameLst>
                                          <p:attrName>ppt_w</p:attrName>
                                        </p:attrNameLst>
                                      </p:cBhvr>
                                      <p:tavLst>
                                        <p:tav tm="0">
                                          <p:val>
                                            <p:fltVal val="0"/>
                                          </p:val>
                                        </p:tav>
                                        <p:tav tm="100000">
                                          <p:val>
                                            <p:strVal val="#ppt_w"/>
                                          </p:val>
                                        </p:tav>
                                      </p:tavLst>
                                    </p:anim>
                                    <p:anim calcmode="lin" valueType="num">
                                      <p:cBhvr>
                                        <p:cTn id="44" dur="500" fill="hold"/>
                                        <p:tgtEl>
                                          <p:spTgt spid="12083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834" grpId="0" build="p" bldLvl="2" autoUpdateAnimBg="0"/>
      <p:bldP spid="120835" grpId="0" build="p" bldLvl="2" autoUpdateAnimBg="0"/>
      <p:bldP spid="120836" grpId="0" build="p" bldLvl="2" autoUpdateAnimBg="0"/>
      <p:bldP spid="120837" grpId="0" autoUpdateAnimBg="0"/>
      <p:bldP spid="120838" grpId="0" autoUpdateAnimBg="0"/>
      <p:bldP spid="120839" grpId="0" build="p" bldLvl="2" autoUpdateAnimBg="0"/>
      <p:bldP spid="120840" grpId="0" build="p" bldLvl="2"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2" name="Slide Number Placeholder 5"/>
          <p:cNvSpPr>
            <a:spLocks noGrp="1"/>
          </p:cNvSpPr>
          <p:nvPr>
            <p:ph type="sldNum" sz="quarter" idx="12"/>
          </p:nvPr>
        </p:nvSpPr>
        <p:spPr>
          <a:noFill/>
        </p:spPr>
        <p:txBody>
          <a:bodyPr/>
          <a:lstStyle/>
          <a:p>
            <a:fld id="{B7CEC9A3-C980-4625-909F-2C8FB6ECD3DB}" type="slidenum">
              <a:rPr lang="en-US" altLang="en-US" smtClean="0"/>
              <a:pPr/>
              <a:t>13</a:t>
            </a:fld>
            <a:endParaRPr lang="en-US" altLang="en-US" smtClean="0"/>
          </a:p>
        </p:txBody>
      </p:sp>
      <p:sp>
        <p:nvSpPr>
          <p:cNvPr id="121858" name="Rectangle 2"/>
          <p:cNvSpPr>
            <a:spLocks noGrp="1" noChangeArrowheads="1"/>
          </p:cNvSpPr>
          <p:nvPr>
            <p:ph type="body" idx="1"/>
          </p:nvPr>
        </p:nvSpPr>
        <p:spPr>
          <a:xfrm>
            <a:off x="304800" y="1143000"/>
            <a:ext cx="8229600" cy="762000"/>
          </a:xfrm>
        </p:spPr>
        <p:txBody>
          <a:bodyPr/>
          <a:lstStyle/>
          <a:p>
            <a:pPr algn="ctr" eaLnBrk="1" hangingPunct="1">
              <a:buFontTx/>
              <a:buNone/>
            </a:pPr>
            <a:r>
              <a:rPr lang="en-US" altLang="en-US" sz="2800" b="1" i="1" smtClean="0"/>
              <a:t>“x &lt; y jika dan hanya jika y &gt; x.”</a:t>
            </a:r>
            <a:endParaRPr lang="en-US" altLang="en-US" sz="2400" b="1" i="1" smtClean="0"/>
          </a:p>
        </p:txBody>
      </p:sp>
      <p:sp>
        <p:nvSpPr>
          <p:cNvPr id="121859" name="Rectangle 3"/>
          <p:cNvSpPr>
            <a:spLocks noChangeArrowheads="1"/>
          </p:cNvSpPr>
          <p:nvPr/>
        </p:nvSpPr>
        <p:spPr bwMode="auto">
          <a:xfrm>
            <a:off x="457200" y="1905000"/>
            <a:ext cx="6705600" cy="685800"/>
          </a:xfrm>
          <a:prstGeom prst="rect">
            <a:avLst/>
          </a:prstGeom>
          <a:noFill/>
          <a:ln w="9525">
            <a:noFill/>
            <a:miter lim="800000"/>
            <a:headEnd/>
            <a:tailEnd/>
          </a:ln>
          <a:effectLst/>
        </p:spPr>
        <p:txBody>
          <a:bodyPr/>
          <a:lstStyle/>
          <a:p>
            <a:pPr marL="342900" indent="-342900" eaLnBrk="1" hangingPunct="1">
              <a:spcBef>
                <a:spcPct val="20000"/>
              </a:spcBef>
              <a:defRPr/>
            </a:pPr>
            <a:r>
              <a:rPr lang="en-US" sz="3200">
                <a:effectLst>
                  <a:outerShdw blurRad="38100" dist="38100" dir="2700000" algn="tl">
                    <a:srgbClr val="C0C0C0"/>
                  </a:outerShdw>
                </a:effectLst>
                <a:latin typeface="Arial" pitchFamily="34" charset="0"/>
              </a:rPr>
              <a:t>Apakah ini pernyataan ?</a:t>
            </a:r>
          </a:p>
        </p:txBody>
      </p:sp>
      <p:sp>
        <p:nvSpPr>
          <p:cNvPr id="121860" name="Rectangle 4"/>
          <p:cNvSpPr>
            <a:spLocks noChangeArrowheads="1"/>
          </p:cNvSpPr>
          <p:nvPr/>
        </p:nvSpPr>
        <p:spPr bwMode="auto">
          <a:xfrm>
            <a:off x="7620000" y="1905000"/>
            <a:ext cx="1143000" cy="685800"/>
          </a:xfrm>
          <a:prstGeom prst="rect">
            <a:avLst/>
          </a:prstGeom>
          <a:noFill/>
          <a:ln w="9525">
            <a:noFill/>
            <a:miter lim="800000"/>
            <a:headEnd/>
            <a:tailEnd/>
          </a:ln>
          <a:effectLst/>
        </p:spPr>
        <p:txBody>
          <a:bodyPr/>
          <a:lstStyle/>
          <a:p>
            <a:pPr marL="342900" indent="-342900" eaLnBrk="1" hangingPunct="1">
              <a:spcBef>
                <a:spcPct val="20000"/>
              </a:spcBef>
              <a:defRPr/>
            </a:pPr>
            <a:r>
              <a:rPr lang="en-US" sz="3200">
                <a:effectLst>
                  <a:outerShdw blurRad="38100" dist="38100" dir="2700000" algn="tl">
                    <a:srgbClr val="C0C0C0"/>
                  </a:outerShdw>
                </a:effectLst>
                <a:latin typeface="Arial" pitchFamily="34" charset="0"/>
              </a:rPr>
              <a:t>YA</a:t>
            </a:r>
          </a:p>
        </p:txBody>
      </p:sp>
      <p:sp>
        <p:nvSpPr>
          <p:cNvPr id="121861" name="Rectangle 5"/>
          <p:cNvSpPr>
            <a:spLocks noChangeArrowheads="1"/>
          </p:cNvSpPr>
          <p:nvPr/>
        </p:nvSpPr>
        <p:spPr bwMode="auto">
          <a:xfrm>
            <a:off x="457200" y="2514600"/>
            <a:ext cx="6858000" cy="685800"/>
          </a:xfrm>
          <a:prstGeom prst="rect">
            <a:avLst/>
          </a:prstGeom>
          <a:noFill/>
          <a:ln w="9525">
            <a:noFill/>
            <a:miter lim="800000"/>
            <a:headEnd/>
            <a:tailEnd/>
          </a:ln>
          <a:effectLst/>
        </p:spPr>
        <p:txBody>
          <a:bodyPr/>
          <a:lstStyle/>
          <a:p>
            <a:pPr marL="342900" indent="-342900" eaLnBrk="1" hangingPunct="1">
              <a:spcBef>
                <a:spcPct val="20000"/>
              </a:spcBef>
              <a:defRPr/>
            </a:pPr>
            <a:r>
              <a:rPr lang="en-US" sz="3200">
                <a:effectLst>
                  <a:outerShdw blurRad="38100" dist="38100" dir="2700000" algn="tl">
                    <a:srgbClr val="C0C0C0"/>
                  </a:outerShdw>
                </a:effectLst>
                <a:latin typeface="Arial" pitchFamily="34" charset="0"/>
              </a:rPr>
              <a:t>Apakah ini proposisi ?</a:t>
            </a:r>
          </a:p>
        </p:txBody>
      </p:sp>
      <p:sp>
        <p:nvSpPr>
          <p:cNvPr id="121862" name="Rectangle 6"/>
          <p:cNvSpPr>
            <a:spLocks noChangeArrowheads="1"/>
          </p:cNvSpPr>
          <p:nvPr/>
        </p:nvSpPr>
        <p:spPr bwMode="auto">
          <a:xfrm>
            <a:off x="7620000" y="2514600"/>
            <a:ext cx="1143000" cy="685800"/>
          </a:xfrm>
          <a:prstGeom prst="rect">
            <a:avLst/>
          </a:prstGeom>
          <a:noFill/>
          <a:ln w="9525">
            <a:noFill/>
            <a:miter lim="800000"/>
            <a:headEnd/>
            <a:tailEnd/>
          </a:ln>
          <a:effectLst/>
        </p:spPr>
        <p:txBody>
          <a:bodyPr/>
          <a:lstStyle/>
          <a:p>
            <a:pPr marL="342900" indent="-342900" eaLnBrk="1" hangingPunct="1">
              <a:spcBef>
                <a:spcPct val="20000"/>
              </a:spcBef>
              <a:defRPr/>
            </a:pPr>
            <a:r>
              <a:rPr lang="en-US" sz="3200">
                <a:effectLst>
                  <a:outerShdw blurRad="38100" dist="38100" dir="2700000" algn="tl">
                    <a:srgbClr val="C0C0C0"/>
                  </a:outerShdw>
                </a:effectLst>
                <a:latin typeface="Arial" pitchFamily="34" charset="0"/>
              </a:rPr>
              <a:t>YA</a:t>
            </a:r>
          </a:p>
        </p:txBody>
      </p:sp>
      <p:sp>
        <p:nvSpPr>
          <p:cNvPr id="121863" name="Rectangle 7"/>
          <p:cNvSpPr>
            <a:spLocks noChangeArrowheads="1"/>
          </p:cNvSpPr>
          <p:nvPr/>
        </p:nvSpPr>
        <p:spPr bwMode="auto">
          <a:xfrm>
            <a:off x="457200" y="4876800"/>
            <a:ext cx="4800600" cy="1295400"/>
          </a:xfrm>
          <a:prstGeom prst="rect">
            <a:avLst/>
          </a:prstGeom>
          <a:noFill/>
          <a:ln w="9525">
            <a:noFill/>
            <a:miter lim="800000"/>
            <a:headEnd/>
            <a:tailEnd/>
          </a:ln>
          <a:effectLst/>
        </p:spPr>
        <p:txBody>
          <a:bodyPr/>
          <a:lstStyle/>
          <a:p>
            <a:pPr eaLnBrk="1" hangingPunct="1">
              <a:spcBef>
                <a:spcPct val="20000"/>
              </a:spcBef>
              <a:defRPr/>
            </a:pPr>
            <a:r>
              <a:rPr lang="en-US" sz="3200">
                <a:effectLst>
                  <a:outerShdw blurRad="38100" dist="38100" dir="2700000" algn="tl">
                    <a:srgbClr val="C0C0C0"/>
                  </a:outerShdw>
                </a:effectLst>
                <a:latin typeface="Arial" pitchFamily="34" charset="0"/>
              </a:rPr>
              <a:t>Apakah nilai kebenaran dari proposisi ini ?</a:t>
            </a:r>
          </a:p>
        </p:txBody>
      </p:sp>
      <p:sp>
        <p:nvSpPr>
          <p:cNvPr id="121864" name="Rectangle 8"/>
          <p:cNvSpPr>
            <a:spLocks noChangeArrowheads="1"/>
          </p:cNvSpPr>
          <p:nvPr/>
        </p:nvSpPr>
        <p:spPr bwMode="auto">
          <a:xfrm>
            <a:off x="6934200" y="5181600"/>
            <a:ext cx="1752600" cy="685800"/>
          </a:xfrm>
          <a:prstGeom prst="rect">
            <a:avLst/>
          </a:prstGeom>
          <a:noFill/>
          <a:ln w="9525">
            <a:noFill/>
            <a:miter lim="800000"/>
            <a:headEnd/>
            <a:tailEnd/>
          </a:ln>
          <a:effectLst/>
        </p:spPr>
        <p:txBody>
          <a:bodyPr/>
          <a:lstStyle/>
          <a:p>
            <a:pPr marL="342900" indent="-342900" eaLnBrk="1" hangingPunct="1">
              <a:spcBef>
                <a:spcPct val="20000"/>
              </a:spcBef>
              <a:defRPr/>
            </a:pPr>
            <a:r>
              <a:rPr lang="en-US" sz="3200">
                <a:effectLst>
                  <a:outerShdw blurRad="38100" dist="38100" dir="2700000" algn="tl">
                    <a:srgbClr val="C0C0C0"/>
                  </a:outerShdw>
                </a:effectLst>
                <a:latin typeface="Arial" pitchFamily="34" charset="0"/>
              </a:rPr>
              <a:t>BENAR</a:t>
            </a:r>
          </a:p>
        </p:txBody>
      </p:sp>
      <p:sp>
        <p:nvSpPr>
          <p:cNvPr id="121865" name="Rectangle 9"/>
          <p:cNvSpPr>
            <a:spLocks noChangeArrowheads="1"/>
          </p:cNvSpPr>
          <p:nvPr/>
        </p:nvSpPr>
        <p:spPr bwMode="auto">
          <a:xfrm>
            <a:off x="457200" y="3124200"/>
            <a:ext cx="5562600" cy="1447800"/>
          </a:xfrm>
          <a:prstGeom prst="rect">
            <a:avLst/>
          </a:prstGeom>
          <a:noFill/>
          <a:ln w="9525">
            <a:noFill/>
            <a:miter lim="800000"/>
            <a:headEnd/>
            <a:tailEnd/>
          </a:ln>
          <a:effectLst/>
        </p:spPr>
        <p:txBody>
          <a:bodyPr/>
          <a:lstStyle/>
          <a:p>
            <a:pPr marL="342900" indent="-342900" eaLnBrk="1" hangingPunct="1">
              <a:spcBef>
                <a:spcPct val="20000"/>
              </a:spcBef>
              <a:defRPr/>
            </a:pPr>
            <a:r>
              <a:rPr lang="en-US" sz="3200">
                <a:effectLst>
                  <a:outerShdw blurRad="38100" dist="38100" dir="2700000" algn="tl">
                    <a:srgbClr val="C0C0C0"/>
                  </a:outerShdw>
                </a:effectLst>
                <a:latin typeface="Arial" pitchFamily="34" charset="0"/>
              </a:rPr>
              <a:t>… karena nilai kebenarannya tidak bergantung harga spesifik x maupun y.</a:t>
            </a:r>
          </a:p>
        </p:txBody>
      </p:sp>
      <p:sp>
        <p:nvSpPr>
          <p:cNvPr id="15371" name="Rectangle 10"/>
          <p:cNvSpPr>
            <a:spLocks noGrp="1" noChangeArrowheads="1"/>
          </p:cNvSpPr>
          <p:nvPr>
            <p:ph type="title"/>
          </p:nvPr>
        </p:nvSpPr>
        <p:spPr>
          <a:xfrm>
            <a:off x="685800" y="228600"/>
            <a:ext cx="7772400" cy="1143000"/>
          </a:xfrm>
          <a:noFill/>
        </p:spPr>
        <p:txBody>
          <a:bodyPr/>
          <a:lstStyle/>
          <a:p>
            <a:pPr eaLnBrk="1" hangingPunct="1"/>
            <a:r>
              <a:rPr lang="en-US" altLang="en-US" sz="3600" b="1" smtClean="0">
                <a:solidFill>
                  <a:schemeClr val="tx1"/>
                </a:solidFill>
              </a:rPr>
              <a:t>Permainan</a:t>
            </a:r>
            <a:endParaRPr lang="en-CA" altLang="en-US" sz="3600" b="1" smtClean="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121858">
                                            <p:txEl>
                                              <p:pRg st="0" end="0"/>
                                            </p:txEl>
                                          </p:spTgt>
                                        </p:tgtEl>
                                        <p:attrNameLst>
                                          <p:attrName>style.visibility</p:attrName>
                                        </p:attrNameLst>
                                      </p:cBhvr>
                                      <p:to>
                                        <p:strVal val="visible"/>
                                      </p:to>
                                    </p:set>
                                    <p:anim calcmode="lin" valueType="num">
                                      <p:cBhvr>
                                        <p:cTn id="7" dur="500" fill="hold"/>
                                        <p:tgtEl>
                                          <p:spTgt spid="121858">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121858">
                                            <p:txEl>
                                              <p:pRg st="0" end="0"/>
                                            </p:txEl>
                                          </p:spTgt>
                                        </p:tgtEl>
                                        <p:attrNameLst>
                                          <p:attrName>ppt_h</p:attrName>
                                        </p:attrNameLst>
                                      </p:cBhvr>
                                      <p:tavLst>
                                        <p:tav tm="0">
                                          <p:val>
                                            <p:fltVal val="0"/>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3" presetClass="entr" presetSubtype="16" fill="hold" grpId="0" nodeType="clickEffect">
                                  <p:stCondLst>
                                    <p:cond delay="0"/>
                                  </p:stCondLst>
                                  <p:childTnLst>
                                    <p:set>
                                      <p:cBhvr>
                                        <p:cTn id="12" dur="1" fill="hold">
                                          <p:stCondLst>
                                            <p:cond delay="0"/>
                                          </p:stCondLst>
                                        </p:cTn>
                                        <p:tgtEl>
                                          <p:spTgt spid="121859">
                                            <p:txEl>
                                              <p:pRg st="0" end="0"/>
                                            </p:txEl>
                                          </p:spTgt>
                                        </p:tgtEl>
                                        <p:attrNameLst>
                                          <p:attrName>style.visibility</p:attrName>
                                        </p:attrNameLst>
                                      </p:cBhvr>
                                      <p:to>
                                        <p:strVal val="visible"/>
                                      </p:to>
                                    </p:set>
                                    <p:anim calcmode="lin" valueType="num">
                                      <p:cBhvr>
                                        <p:cTn id="13" dur="500" fill="hold"/>
                                        <p:tgtEl>
                                          <p:spTgt spid="121859">
                                            <p:txEl>
                                              <p:pRg st="0" end="0"/>
                                            </p:txEl>
                                          </p:spTgt>
                                        </p:tgtEl>
                                        <p:attrNameLst>
                                          <p:attrName>ppt_w</p:attrName>
                                        </p:attrNameLst>
                                      </p:cBhvr>
                                      <p:tavLst>
                                        <p:tav tm="0">
                                          <p:val>
                                            <p:fltVal val="0"/>
                                          </p:val>
                                        </p:tav>
                                        <p:tav tm="100000">
                                          <p:val>
                                            <p:strVal val="#ppt_w"/>
                                          </p:val>
                                        </p:tav>
                                      </p:tavLst>
                                    </p:anim>
                                    <p:anim calcmode="lin" valueType="num">
                                      <p:cBhvr>
                                        <p:cTn id="14" dur="500" fill="hold"/>
                                        <p:tgtEl>
                                          <p:spTgt spid="121859">
                                            <p:txEl>
                                              <p:pRg st="0" end="0"/>
                                            </p:txEl>
                                          </p:spTgt>
                                        </p:tgtEl>
                                        <p:attrNameLst>
                                          <p:attrName>ppt_h</p:attrName>
                                        </p:attrNameLst>
                                      </p:cBhvr>
                                      <p:tavLst>
                                        <p:tav tm="0">
                                          <p:val>
                                            <p:fltVal val="0"/>
                                          </p:val>
                                        </p:tav>
                                        <p:tav tm="100000">
                                          <p:val>
                                            <p:strVal val="#ppt_h"/>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3" presetClass="entr" presetSubtype="16" fill="hold" grpId="0" nodeType="clickEffect">
                                  <p:stCondLst>
                                    <p:cond delay="0"/>
                                  </p:stCondLst>
                                  <p:childTnLst>
                                    <p:set>
                                      <p:cBhvr>
                                        <p:cTn id="18" dur="1" fill="hold">
                                          <p:stCondLst>
                                            <p:cond delay="0"/>
                                          </p:stCondLst>
                                        </p:cTn>
                                        <p:tgtEl>
                                          <p:spTgt spid="121860">
                                            <p:txEl>
                                              <p:pRg st="0" end="0"/>
                                            </p:txEl>
                                          </p:spTgt>
                                        </p:tgtEl>
                                        <p:attrNameLst>
                                          <p:attrName>style.visibility</p:attrName>
                                        </p:attrNameLst>
                                      </p:cBhvr>
                                      <p:to>
                                        <p:strVal val="visible"/>
                                      </p:to>
                                    </p:set>
                                    <p:anim calcmode="lin" valueType="num">
                                      <p:cBhvr>
                                        <p:cTn id="19" dur="500" fill="hold"/>
                                        <p:tgtEl>
                                          <p:spTgt spid="121860">
                                            <p:txEl>
                                              <p:pRg st="0" end="0"/>
                                            </p:txEl>
                                          </p:spTgt>
                                        </p:tgtEl>
                                        <p:attrNameLst>
                                          <p:attrName>ppt_w</p:attrName>
                                        </p:attrNameLst>
                                      </p:cBhvr>
                                      <p:tavLst>
                                        <p:tav tm="0">
                                          <p:val>
                                            <p:fltVal val="0"/>
                                          </p:val>
                                        </p:tav>
                                        <p:tav tm="100000">
                                          <p:val>
                                            <p:strVal val="#ppt_w"/>
                                          </p:val>
                                        </p:tav>
                                      </p:tavLst>
                                    </p:anim>
                                    <p:anim calcmode="lin" valueType="num">
                                      <p:cBhvr>
                                        <p:cTn id="20" dur="500" fill="hold"/>
                                        <p:tgtEl>
                                          <p:spTgt spid="121860">
                                            <p:txEl>
                                              <p:pRg st="0" end="0"/>
                                            </p:txEl>
                                          </p:spTgt>
                                        </p:tgtEl>
                                        <p:attrNameLst>
                                          <p:attrName>ppt_h</p:attrName>
                                        </p:attrNameLst>
                                      </p:cBhvr>
                                      <p:tavLst>
                                        <p:tav tm="0">
                                          <p:val>
                                            <p:fltVal val="0"/>
                                          </p:val>
                                        </p:tav>
                                        <p:tav tm="100000">
                                          <p:val>
                                            <p:strVal val="#ppt_h"/>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3" presetClass="entr" presetSubtype="16" fill="hold" grpId="0" nodeType="clickEffect">
                                  <p:stCondLst>
                                    <p:cond delay="0"/>
                                  </p:stCondLst>
                                  <p:childTnLst>
                                    <p:set>
                                      <p:cBhvr>
                                        <p:cTn id="24" dur="1" fill="hold">
                                          <p:stCondLst>
                                            <p:cond delay="0"/>
                                          </p:stCondLst>
                                        </p:cTn>
                                        <p:tgtEl>
                                          <p:spTgt spid="121861">
                                            <p:txEl>
                                              <p:pRg st="0" end="0"/>
                                            </p:txEl>
                                          </p:spTgt>
                                        </p:tgtEl>
                                        <p:attrNameLst>
                                          <p:attrName>style.visibility</p:attrName>
                                        </p:attrNameLst>
                                      </p:cBhvr>
                                      <p:to>
                                        <p:strVal val="visible"/>
                                      </p:to>
                                    </p:set>
                                    <p:anim calcmode="lin" valueType="num">
                                      <p:cBhvr>
                                        <p:cTn id="25" dur="500" fill="hold"/>
                                        <p:tgtEl>
                                          <p:spTgt spid="121861">
                                            <p:txEl>
                                              <p:pRg st="0" end="0"/>
                                            </p:txEl>
                                          </p:spTgt>
                                        </p:tgtEl>
                                        <p:attrNameLst>
                                          <p:attrName>ppt_w</p:attrName>
                                        </p:attrNameLst>
                                      </p:cBhvr>
                                      <p:tavLst>
                                        <p:tav tm="0">
                                          <p:val>
                                            <p:fltVal val="0"/>
                                          </p:val>
                                        </p:tav>
                                        <p:tav tm="100000">
                                          <p:val>
                                            <p:strVal val="#ppt_w"/>
                                          </p:val>
                                        </p:tav>
                                      </p:tavLst>
                                    </p:anim>
                                    <p:anim calcmode="lin" valueType="num">
                                      <p:cBhvr>
                                        <p:cTn id="26" dur="500" fill="hold"/>
                                        <p:tgtEl>
                                          <p:spTgt spid="121861">
                                            <p:txEl>
                                              <p:pRg st="0" end="0"/>
                                            </p:txEl>
                                          </p:spTgt>
                                        </p:tgtEl>
                                        <p:attrNameLst>
                                          <p:attrName>ppt_h</p:attrName>
                                        </p:attrNameLst>
                                      </p:cBhvr>
                                      <p:tavLst>
                                        <p:tav tm="0">
                                          <p:val>
                                            <p:fltVal val="0"/>
                                          </p:val>
                                        </p:tav>
                                        <p:tav tm="100000">
                                          <p:val>
                                            <p:strVal val="#ppt_h"/>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3" presetClass="entr" presetSubtype="16" fill="hold" grpId="0" nodeType="clickEffect">
                                  <p:stCondLst>
                                    <p:cond delay="0"/>
                                  </p:stCondLst>
                                  <p:childTnLst>
                                    <p:set>
                                      <p:cBhvr>
                                        <p:cTn id="30" dur="1" fill="hold">
                                          <p:stCondLst>
                                            <p:cond delay="0"/>
                                          </p:stCondLst>
                                        </p:cTn>
                                        <p:tgtEl>
                                          <p:spTgt spid="121862">
                                            <p:txEl>
                                              <p:pRg st="0" end="0"/>
                                            </p:txEl>
                                          </p:spTgt>
                                        </p:tgtEl>
                                        <p:attrNameLst>
                                          <p:attrName>style.visibility</p:attrName>
                                        </p:attrNameLst>
                                      </p:cBhvr>
                                      <p:to>
                                        <p:strVal val="visible"/>
                                      </p:to>
                                    </p:set>
                                    <p:anim calcmode="lin" valueType="num">
                                      <p:cBhvr>
                                        <p:cTn id="31" dur="500" fill="hold"/>
                                        <p:tgtEl>
                                          <p:spTgt spid="121862">
                                            <p:txEl>
                                              <p:pRg st="0" end="0"/>
                                            </p:txEl>
                                          </p:spTgt>
                                        </p:tgtEl>
                                        <p:attrNameLst>
                                          <p:attrName>ppt_w</p:attrName>
                                        </p:attrNameLst>
                                      </p:cBhvr>
                                      <p:tavLst>
                                        <p:tav tm="0">
                                          <p:val>
                                            <p:fltVal val="0"/>
                                          </p:val>
                                        </p:tav>
                                        <p:tav tm="100000">
                                          <p:val>
                                            <p:strVal val="#ppt_w"/>
                                          </p:val>
                                        </p:tav>
                                      </p:tavLst>
                                    </p:anim>
                                    <p:anim calcmode="lin" valueType="num">
                                      <p:cBhvr>
                                        <p:cTn id="32" dur="500" fill="hold"/>
                                        <p:tgtEl>
                                          <p:spTgt spid="121862">
                                            <p:txEl>
                                              <p:pRg st="0" end="0"/>
                                            </p:txEl>
                                          </p:spTgt>
                                        </p:tgtEl>
                                        <p:attrNameLst>
                                          <p:attrName>ppt_h</p:attrName>
                                        </p:attrNameLst>
                                      </p:cBhvr>
                                      <p:tavLst>
                                        <p:tav tm="0">
                                          <p:val>
                                            <p:fltVal val="0"/>
                                          </p:val>
                                        </p:tav>
                                        <p:tav tm="100000">
                                          <p:val>
                                            <p:strVal val="#ppt_h"/>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3" presetClass="entr" presetSubtype="16" fill="hold" grpId="0" nodeType="clickEffect">
                                  <p:stCondLst>
                                    <p:cond delay="0"/>
                                  </p:stCondLst>
                                  <p:childTnLst>
                                    <p:set>
                                      <p:cBhvr>
                                        <p:cTn id="36" dur="1" fill="hold">
                                          <p:stCondLst>
                                            <p:cond delay="0"/>
                                          </p:stCondLst>
                                        </p:cTn>
                                        <p:tgtEl>
                                          <p:spTgt spid="121865">
                                            <p:txEl>
                                              <p:pRg st="0" end="0"/>
                                            </p:txEl>
                                          </p:spTgt>
                                        </p:tgtEl>
                                        <p:attrNameLst>
                                          <p:attrName>style.visibility</p:attrName>
                                        </p:attrNameLst>
                                      </p:cBhvr>
                                      <p:to>
                                        <p:strVal val="visible"/>
                                      </p:to>
                                    </p:set>
                                    <p:anim calcmode="lin" valueType="num">
                                      <p:cBhvr>
                                        <p:cTn id="37" dur="500" fill="hold"/>
                                        <p:tgtEl>
                                          <p:spTgt spid="121865">
                                            <p:txEl>
                                              <p:pRg st="0" end="0"/>
                                            </p:txEl>
                                          </p:spTgt>
                                        </p:tgtEl>
                                        <p:attrNameLst>
                                          <p:attrName>ppt_w</p:attrName>
                                        </p:attrNameLst>
                                      </p:cBhvr>
                                      <p:tavLst>
                                        <p:tav tm="0">
                                          <p:val>
                                            <p:fltVal val="0"/>
                                          </p:val>
                                        </p:tav>
                                        <p:tav tm="100000">
                                          <p:val>
                                            <p:strVal val="#ppt_w"/>
                                          </p:val>
                                        </p:tav>
                                      </p:tavLst>
                                    </p:anim>
                                    <p:anim calcmode="lin" valueType="num">
                                      <p:cBhvr>
                                        <p:cTn id="38" dur="500" fill="hold"/>
                                        <p:tgtEl>
                                          <p:spTgt spid="121865">
                                            <p:txEl>
                                              <p:pRg st="0" end="0"/>
                                            </p:txEl>
                                          </p:spTgt>
                                        </p:tgtEl>
                                        <p:attrNameLst>
                                          <p:attrName>ppt_h</p:attrName>
                                        </p:attrNameLst>
                                      </p:cBhvr>
                                      <p:tavLst>
                                        <p:tav tm="0">
                                          <p:val>
                                            <p:fltVal val="0"/>
                                          </p:val>
                                        </p:tav>
                                        <p:tav tm="100000">
                                          <p:val>
                                            <p:strVal val="#ppt_h"/>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3" presetClass="entr" presetSubtype="16" fill="hold" grpId="0" nodeType="clickEffect">
                                  <p:stCondLst>
                                    <p:cond delay="0"/>
                                  </p:stCondLst>
                                  <p:childTnLst>
                                    <p:set>
                                      <p:cBhvr>
                                        <p:cTn id="42" dur="1" fill="hold">
                                          <p:stCondLst>
                                            <p:cond delay="0"/>
                                          </p:stCondLst>
                                        </p:cTn>
                                        <p:tgtEl>
                                          <p:spTgt spid="121863"/>
                                        </p:tgtEl>
                                        <p:attrNameLst>
                                          <p:attrName>style.visibility</p:attrName>
                                        </p:attrNameLst>
                                      </p:cBhvr>
                                      <p:to>
                                        <p:strVal val="visible"/>
                                      </p:to>
                                    </p:set>
                                    <p:anim calcmode="lin" valueType="num">
                                      <p:cBhvr>
                                        <p:cTn id="43" dur="500" fill="hold"/>
                                        <p:tgtEl>
                                          <p:spTgt spid="121863"/>
                                        </p:tgtEl>
                                        <p:attrNameLst>
                                          <p:attrName>ppt_w</p:attrName>
                                        </p:attrNameLst>
                                      </p:cBhvr>
                                      <p:tavLst>
                                        <p:tav tm="0">
                                          <p:val>
                                            <p:fltVal val="0"/>
                                          </p:val>
                                        </p:tav>
                                        <p:tav tm="100000">
                                          <p:val>
                                            <p:strVal val="#ppt_w"/>
                                          </p:val>
                                        </p:tav>
                                      </p:tavLst>
                                    </p:anim>
                                    <p:anim calcmode="lin" valueType="num">
                                      <p:cBhvr>
                                        <p:cTn id="44" dur="500" fill="hold"/>
                                        <p:tgtEl>
                                          <p:spTgt spid="121863"/>
                                        </p:tgtEl>
                                        <p:attrNameLst>
                                          <p:attrName>ppt_h</p:attrName>
                                        </p:attrNameLst>
                                      </p:cBhvr>
                                      <p:tavLst>
                                        <p:tav tm="0">
                                          <p:val>
                                            <p:fltVal val="0"/>
                                          </p:val>
                                        </p:tav>
                                        <p:tav tm="100000">
                                          <p:val>
                                            <p:strVal val="#ppt_h"/>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3" presetClass="entr" presetSubtype="16" fill="hold" grpId="0" nodeType="clickEffect">
                                  <p:stCondLst>
                                    <p:cond delay="0"/>
                                  </p:stCondLst>
                                  <p:childTnLst>
                                    <p:set>
                                      <p:cBhvr>
                                        <p:cTn id="48" dur="1" fill="hold">
                                          <p:stCondLst>
                                            <p:cond delay="0"/>
                                          </p:stCondLst>
                                        </p:cTn>
                                        <p:tgtEl>
                                          <p:spTgt spid="121864">
                                            <p:txEl>
                                              <p:pRg st="0" end="0"/>
                                            </p:txEl>
                                          </p:spTgt>
                                        </p:tgtEl>
                                        <p:attrNameLst>
                                          <p:attrName>style.visibility</p:attrName>
                                        </p:attrNameLst>
                                      </p:cBhvr>
                                      <p:to>
                                        <p:strVal val="visible"/>
                                      </p:to>
                                    </p:set>
                                    <p:anim calcmode="lin" valueType="num">
                                      <p:cBhvr>
                                        <p:cTn id="49" dur="500" fill="hold"/>
                                        <p:tgtEl>
                                          <p:spTgt spid="121864">
                                            <p:txEl>
                                              <p:pRg st="0" end="0"/>
                                            </p:txEl>
                                          </p:spTgt>
                                        </p:tgtEl>
                                        <p:attrNameLst>
                                          <p:attrName>ppt_w</p:attrName>
                                        </p:attrNameLst>
                                      </p:cBhvr>
                                      <p:tavLst>
                                        <p:tav tm="0">
                                          <p:val>
                                            <p:fltVal val="0"/>
                                          </p:val>
                                        </p:tav>
                                        <p:tav tm="100000">
                                          <p:val>
                                            <p:strVal val="#ppt_w"/>
                                          </p:val>
                                        </p:tav>
                                      </p:tavLst>
                                    </p:anim>
                                    <p:anim calcmode="lin" valueType="num">
                                      <p:cBhvr>
                                        <p:cTn id="50" dur="500" fill="hold"/>
                                        <p:tgtEl>
                                          <p:spTgt spid="121864">
                                            <p:txEl>
                                              <p:pRg st="0" end="0"/>
                                            </p:txEl>
                                          </p:spTgt>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858" grpId="0" build="p" bldLvl="2" autoUpdateAnimBg="0"/>
      <p:bldP spid="121859" grpId="0" build="p" bldLvl="2" autoUpdateAnimBg="0"/>
      <p:bldP spid="121860" grpId="0" build="p" bldLvl="2" autoUpdateAnimBg="0"/>
      <p:bldP spid="121861" grpId="0" build="p" bldLvl="2" autoUpdateAnimBg="0"/>
      <p:bldP spid="121862" grpId="0" build="p" bldLvl="2" autoUpdateAnimBg="0"/>
      <p:bldP spid="121863" grpId="0" autoUpdateAnimBg="0"/>
      <p:bldP spid="121864" grpId="0" build="p" bldLvl="2" autoUpdateAnimBg="0"/>
      <p:bldP spid="121865" grpId="0" build="p" bldLvl="2"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Content Placeholder 2"/>
          <p:cNvSpPr>
            <a:spLocks noGrp="1"/>
          </p:cNvSpPr>
          <p:nvPr>
            <p:ph idx="1"/>
          </p:nvPr>
        </p:nvSpPr>
        <p:spPr>
          <a:xfrm>
            <a:off x="685800" y="838200"/>
            <a:ext cx="7772400" cy="5257800"/>
          </a:xfrm>
        </p:spPr>
        <p:txBody>
          <a:bodyPr/>
          <a:lstStyle/>
          <a:p>
            <a:pPr marL="0" indent="0">
              <a:buFontTx/>
              <a:buNone/>
            </a:pPr>
            <a:endParaRPr lang="en-US" altLang="en-US" b="1" smtClean="0">
              <a:cs typeface="Times New Roman" pitchFamily="18" charset="0"/>
            </a:endParaRPr>
          </a:p>
          <a:p>
            <a:pPr marL="0" indent="0">
              <a:buFontTx/>
              <a:buNone/>
            </a:pPr>
            <a:endParaRPr lang="en-US" altLang="en-US" b="1" smtClean="0">
              <a:cs typeface="Times New Roman" pitchFamily="18" charset="0"/>
            </a:endParaRPr>
          </a:p>
          <a:p>
            <a:pPr marL="0" indent="0">
              <a:buFontTx/>
              <a:buNone/>
            </a:pPr>
            <a:endParaRPr lang="en-US" altLang="en-US" b="1" smtClean="0">
              <a:cs typeface="Times New Roman" pitchFamily="18" charset="0"/>
            </a:endParaRPr>
          </a:p>
          <a:p>
            <a:pPr marL="0" indent="0">
              <a:buFontTx/>
              <a:buNone/>
            </a:pPr>
            <a:endParaRPr lang="en-US" altLang="en-US" b="1" smtClean="0">
              <a:cs typeface="Times New Roman" pitchFamily="18" charset="0"/>
            </a:endParaRPr>
          </a:p>
          <a:p>
            <a:pPr marL="0" indent="0">
              <a:buFontTx/>
              <a:buNone/>
            </a:pPr>
            <a:r>
              <a:rPr lang="en-US" altLang="en-US" b="1" smtClean="0">
                <a:cs typeface="Times New Roman" pitchFamily="18" charset="0"/>
              </a:rPr>
              <a:t>Kesimpulan</a:t>
            </a:r>
            <a:r>
              <a:rPr lang="en-US" altLang="en-US" smtClean="0">
                <a:cs typeface="Times New Roman" pitchFamily="18" charset="0"/>
              </a:rPr>
              <a:t>: Proposisi adalah kalimat berita</a:t>
            </a:r>
          </a:p>
          <a:p>
            <a:pPr marL="0" indent="0">
              <a:buFontTx/>
              <a:buNone/>
            </a:pPr>
            <a:endParaRPr lang="en-US" altLang="en-US" smtClean="0"/>
          </a:p>
        </p:txBody>
      </p:sp>
      <p:sp>
        <p:nvSpPr>
          <p:cNvPr id="16387" name="Slide Number Placeholder 3"/>
          <p:cNvSpPr>
            <a:spLocks noGrp="1"/>
          </p:cNvSpPr>
          <p:nvPr>
            <p:ph type="sldNum" sz="quarter" idx="12"/>
          </p:nvPr>
        </p:nvSpPr>
        <p:spPr>
          <a:noFill/>
        </p:spPr>
        <p:txBody>
          <a:bodyPr/>
          <a:lstStyle/>
          <a:p>
            <a:fld id="{17ED4353-EEDB-43E9-A135-2A1AA59CEC9E}" type="slidenum">
              <a:rPr lang="en-US" altLang="en-US" smtClean="0"/>
              <a:pPr/>
              <a:t>14</a:t>
            </a:fld>
            <a:endParaRPr lang="en-US" altLang="en-US" smtClean="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5"/>
          <p:cNvSpPr>
            <a:spLocks noGrp="1"/>
          </p:cNvSpPr>
          <p:nvPr>
            <p:ph type="sldNum" sz="quarter" idx="12"/>
          </p:nvPr>
        </p:nvSpPr>
        <p:spPr>
          <a:noFill/>
        </p:spPr>
        <p:txBody>
          <a:bodyPr/>
          <a:lstStyle/>
          <a:p>
            <a:fld id="{B0D93DC7-BB2A-4203-9F0B-0927A083A5FA}" type="slidenum">
              <a:rPr lang="en-US" altLang="en-US" smtClean="0"/>
              <a:pPr/>
              <a:t>15</a:t>
            </a:fld>
            <a:endParaRPr lang="en-US" altLang="en-US" smtClean="0"/>
          </a:p>
        </p:txBody>
      </p:sp>
      <p:sp>
        <p:nvSpPr>
          <p:cNvPr id="17411" name="Rectangle 3"/>
          <p:cNvSpPr>
            <a:spLocks noGrp="1" noChangeArrowheads="1"/>
          </p:cNvSpPr>
          <p:nvPr>
            <p:ph type="body" idx="1"/>
          </p:nvPr>
        </p:nvSpPr>
        <p:spPr>
          <a:xfrm>
            <a:off x="685800" y="762000"/>
            <a:ext cx="7772400" cy="5334000"/>
          </a:xfrm>
        </p:spPr>
        <p:txBody>
          <a:bodyPr/>
          <a:lstStyle/>
          <a:p>
            <a:pPr algn="just" eaLnBrk="1" hangingPunct="1">
              <a:lnSpc>
                <a:spcPct val="90000"/>
              </a:lnSpc>
              <a:buFontTx/>
              <a:buNone/>
            </a:pPr>
            <a:r>
              <a:rPr lang="en-US" altLang="en-US" sz="2800" b="1" smtClean="0">
                <a:cs typeface="Times New Roman" pitchFamily="18" charset="0"/>
              </a:rPr>
              <a:t>Contoh-contoh proposisi lainnya</a:t>
            </a:r>
            <a:r>
              <a:rPr lang="en-US" altLang="en-US" sz="2800" smtClean="0">
                <a:cs typeface="Times New Roman" pitchFamily="18" charset="0"/>
              </a:rPr>
              <a:t>:</a:t>
            </a:r>
          </a:p>
          <a:p>
            <a:pPr algn="just" eaLnBrk="1" hangingPunct="1">
              <a:lnSpc>
                <a:spcPct val="90000"/>
              </a:lnSpc>
              <a:buFontTx/>
              <a:buNone/>
            </a:pPr>
            <a:endParaRPr lang="en-US" altLang="en-US" sz="2800" smtClean="0">
              <a:cs typeface="Times New Roman" pitchFamily="18" charset="0"/>
            </a:endParaRPr>
          </a:p>
          <a:p>
            <a:pPr algn="just" eaLnBrk="1" hangingPunct="1">
              <a:lnSpc>
                <a:spcPct val="90000"/>
              </a:lnSpc>
              <a:buFontTx/>
              <a:buNone/>
            </a:pPr>
            <a:r>
              <a:rPr lang="en-US" altLang="en-US" sz="2800" smtClean="0">
                <a:cs typeface="Times New Roman" pitchFamily="18" charset="0"/>
              </a:rPr>
              <a:t>	</a:t>
            </a:r>
            <a:r>
              <a:rPr lang="en-US" altLang="en-US" sz="2400" smtClean="0">
                <a:cs typeface="Times New Roman" pitchFamily="18" charset="0"/>
              </a:rPr>
              <a:t>(a)  13 adalah bilangan ganjil</a:t>
            </a:r>
          </a:p>
          <a:p>
            <a:pPr algn="just" eaLnBrk="1" hangingPunct="1">
              <a:lnSpc>
                <a:spcPct val="90000"/>
              </a:lnSpc>
              <a:buFontTx/>
              <a:buNone/>
            </a:pPr>
            <a:r>
              <a:rPr lang="en-US" altLang="en-US" sz="2400" smtClean="0">
                <a:cs typeface="Times New Roman" pitchFamily="18" charset="0"/>
              </a:rPr>
              <a:t>	(b)  Soekarno adalah alumnus UI.</a:t>
            </a:r>
          </a:p>
          <a:p>
            <a:pPr algn="just" eaLnBrk="1" hangingPunct="1">
              <a:lnSpc>
                <a:spcPct val="90000"/>
              </a:lnSpc>
              <a:buFontTx/>
              <a:buNone/>
            </a:pPr>
            <a:r>
              <a:rPr lang="en-US" altLang="en-US" sz="2400" smtClean="0">
                <a:cs typeface="Times New Roman" pitchFamily="18" charset="0"/>
              </a:rPr>
              <a:t>	(c)  1 + 1 = 2</a:t>
            </a:r>
          </a:p>
          <a:p>
            <a:pPr algn="just" eaLnBrk="1" hangingPunct="1">
              <a:lnSpc>
                <a:spcPct val="90000"/>
              </a:lnSpc>
              <a:buFontTx/>
              <a:buNone/>
            </a:pPr>
            <a:r>
              <a:rPr lang="en-US" altLang="en-US" sz="2400" smtClean="0">
                <a:cs typeface="Times New Roman" pitchFamily="18" charset="0"/>
              </a:rPr>
              <a:t>	(d)  8 </a:t>
            </a:r>
            <a:r>
              <a:rPr lang="en-US" altLang="en-US" sz="2400" smtClean="0">
                <a:cs typeface="Times New Roman" pitchFamily="18" charset="0"/>
                <a:sym typeface="Symbol" pitchFamily="18" charset="2"/>
              </a:rPr>
              <a:t></a:t>
            </a:r>
            <a:r>
              <a:rPr lang="en-US" altLang="en-US" sz="2400" smtClean="0">
                <a:cs typeface="Times New Roman" pitchFamily="18" charset="0"/>
              </a:rPr>
              <a:t> akar kuadrat dari 8 + 8</a:t>
            </a:r>
          </a:p>
          <a:p>
            <a:pPr algn="just" eaLnBrk="1" hangingPunct="1">
              <a:lnSpc>
                <a:spcPct val="90000"/>
              </a:lnSpc>
              <a:buFontTx/>
              <a:buNone/>
            </a:pPr>
            <a:r>
              <a:rPr lang="en-US" altLang="en-US" sz="2400" smtClean="0">
                <a:cs typeface="Times New Roman" pitchFamily="18" charset="0"/>
              </a:rPr>
              <a:t>	(e)  Ada monyet di bulan</a:t>
            </a:r>
          </a:p>
          <a:p>
            <a:pPr algn="just" eaLnBrk="1" hangingPunct="1">
              <a:lnSpc>
                <a:spcPct val="90000"/>
              </a:lnSpc>
              <a:buFontTx/>
              <a:buNone/>
            </a:pPr>
            <a:r>
              <a:rPr lang="en-US" altLang="en-US" sz="2400" smtClean="0">
                <a:cs typeface="Times New Roman" pitchFamily="18" charset="0"/>
              </a:rPr>
              <a:t>	(f)  Hari ini adalah hari Rabu</a:t>
            </a:r>
          </a:p>
          <a:p>
            <a:pPr algn="just" eaLnBrk="1" hangingPunct="1">
              <a:lnSpc>
                <a:spcPct val="90000"/>
              </a:lnSpc>
              <a:buFontTx/>
              <a:buNone/>
            </a:pPr>
            <a:r>
              <a:rPr lang="en-US" altLang="en-US" sz="2400" smtClean="0">
                <a:cs typeface="Times New Roman" pitchFamily="18" charset="0"/>
              </a:rPr>
              <a:t>	(g) Untuk sembarang bilangan bulat </a:t>
            </a:r>
            <a:r>
              <a:rPr lang="en-US" altLang="en-US" sz="2400" i="1" smtClean="0">
                <a:cs typeface="Times New Roman" pitchFamily="18" charset="0"/>
              </a:rPr>
              <a:t>n</a:t>
            </a:r>
            <a:r>
              <a:rPr lang="en-US" altLang="en-US" sz="2400" smtClean="0">
                <a:cs typeface="Times New Roman" pitchFamily="18" charset="0"/>
              </a:rPr>
              <a:t> </a:t>
            </a:r>
            <a:r>
              <a:rPr lang="en-US" altLang="en-US" sz="2400" smtClean="0">
                <a:cs typeface="Times New Roman" pitchFamily="18" charset="0"/>
                <a:sym typeface="Symbol" pitchFamily="18" charset="2"/>
              </a:rPr>
              <a:t></a:t>
            </a:r>
            <a:r>
              <a:rPr lang="en-US" altLang="en-US" sz="2400" smtClean="0">
                <a:cs typeface="Times New Roman" pitchFamily="18" charset="0"/>
              </a:rPr>
              <a:t> 0, maka</a:t>
            </a:r>
          </a:p>
          <a:p>
            <a:pPr algn="just" eaLnBrk="1" hangingPunct="1">
              <a:lnSpc>
                <a:spcPct val="90000"/>
              </a:lnSpc>
              <a:buFontTx/>
              <a:buNone/>
            </a:pPr>
            <a:r>
              <a:rPr lang="en-US" altLang="en-US" sz="2400" smtClean="0">
                <a:cs typeface="Times New Roman" pitchFamily="18" charset="0"/>
              </a:rPr>
              <a:t>          2</a:t>
            </a:r>
            <a:r>
              <a:rPr lang="en-US" altLang="en-US" sz="2400" i="1" smtClean="0">
                <a:cs typeface="Times New Roman" pitchFamily="18" charset="0"/>
              </a:rPr>
              <a:t>n</a:t>
            </a:r>
            <a:r>
              <a:rPr lang="en-US" altLang="en-US" sz="2400" smtClean="0">
                <a:cs typeface="Times New Roman" pitchFamily="18" charset="0"/>
              </a:rPr>
              <a:t> adalah bilangan genap</a:t>
            </a:r>
          </a:p>
          <a:p>
            <a:pPr algn="just" eaLnBrk="1" hangingPunct="1">
              <a:lnSpc>
                <a:spcPct val="90000"/>
              </a:lnSpc>
              <a:buFontTx/>
              <a:buNone/>
            </a:pPr>
            <a:r>
              <a:rPr lang="en-US" altLang="en-US" sz="2400" smtClean="0">
                <a:cs typeface="Times New Roman" pitchFamily="18" charset="0"/>
              </a:rPr>
              <a:t>	(h) </a:t>
            </a:r>
            <a:r>
              <a:rPr lang="en-US" altLang="en-US" sz="2400" i="1" smtClean="0">
                <a:cs typeface="Times New Roman" pitchFamily="18" charset="0"/>
              </a:rPr>
              <a:t> x</a:t>
            </a:r>
            <a:r>
              <a:rPr lang="en-US" altLang="en-US" sz="2400" smtClean="0">
                <a:cs typeface="Times New Roman" pitchFamily="18" charset="0"/>
              </a:rPr>
              <a:t> + </a:t>
            </a:r>
            <a:r>
              <a:rPr lang="en-US" altLang="en-US" sz="2400" i="1" smtClean="0">
                <a:cs typeface="Times New Roman" pitchFamily="18" charset="0"/>
              </a:rPr>
              <a:t>y</a:t>
            </a:r>
            <a:r>
              <a:rPr lang="en-US" altLang="en-US" sz="2400" smtClean="0">
                <a:cs typeface="Times New Roman" pitchFamily="18" charset="0"/>
              </a:rPr>
              <a:t> = </a:t>
            </a:r>
            <a:r>
              <a:rPr lang="en-US" altLang="en-US" sz="2400" i="1" smtClean="0">
                <a:cs typeface="Times New Roman" pitchFamily="18" charset="0"/>
              </a:rPr>
              <a:t>y</a:t>
            </a:r>
            <a:r>
              <a:rPr lang="en-US" altLang="en-US" sz="2400" smtClean="0">
                <a:cs typeface="Times New Roman" pitchFamily="18" charset="0"/>
              </a:rPr>
              <a:t> + </a:t>
            </a:r>
            <a:r>
              <a:rPr lang="en-US" altLang="en-US" sz="2400" i="1" smtClean="0">
                <a:cs typeface="Times New Roman" pitchFamily="18" charset="0"/>
              </a:rPr>
              <a:t>x</a:t>
            </a:r>
            <a:r>
              <a:rPr lang="en-US" altLang="en-US" sz="2400" smtClean="0">
                <a:cs typeface="Times New Roman" pitchFamily="18" charset="0"/>
              </a:rPr>
              <a:t>  untuk setiap </a:t>
            </a:r>
            <a:r>
              <a:rPr lang="en-US" altLang="en-US" sz="2400" i="1" smtClean="0">
                <a:cs typeface="Times New Roman" pitchFamily="18" charset="0"/>
              </a:rPr>
              <a:t>x</a:t>
            </a:r>
            <a:r>
              <a:rPr lang="en-US" altLang="en-US" sz="2400" smtClean="0">
                <a:cs typeface="Times New Roman" pitchFamily="18" charset="0"/>
              </a:rPr>
              <a:t> dan </a:t>
            </a:r>
            <a:r>
              <a:rPr lang="en-US" altLang="en-US" sz="2400" i="1" smtClean="0">
                <a:cs typeface="Times New Roman" pitchFamily="18" charset="0"/>
              </a:rPr>
              <a:t>y</a:t>
            </a:r>
            <a:r>
              <a:rPr lang="en-US" altLang="en-US" sz="2400" smtClean="0">
                <a:cs typeface="Times New Roman" pitchFamily="18" charset="0"/>
              </a:rPr>
              <a:t> bilangan</a:t>
            </a:r>
          </a:p>
          <a:p>
            <a:pPr algn="just" eaLnBrk="1" hangingPunct="1">
              <a:lnSpc>
                <a:spcPct val="90000"/>
              </a:lnSpc>
              <a:buFontTx/>
              <a:buNone/>
            </a:pPr>
            <a:r>
              <a:rPr lang="en-US" altLang="en-US" sz="2400" smtClean="0">
                <a:cs typeface="Times New Roman" pitchFamily="18" charset="0"/>
              </a:rPr>
              <a:t>           riil			 			      </a:t>
            </a:r>
            <a:endParaRPr lang="en-US" altLang="en-US" sz="2400" smtClean="0">
              <a:cs typeface="Times New Roman" pitchFamily="18" charset="0"/>
              <a:sym typeface="Wingdings 2" pitchFamily="18" charset="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5"/>
          <p:cNvSpPr>
            <a:spLocks noGrp="1"/>
          </p:cNvSpPr>
          <p:nvPr>
            <p:ph type="sldNum" sz="quarter" idx="12"/>
          </p:nvPr>
        </p:nvSpPr>
        <p:spPr>
          <a:noFill/>
        </p:spPr>
        <p:txBody>
          <a:bodyPr/>
          <a:lstStyle/>
          <a:p>
            <a:fld id="{1A4AA83E-5D7D-40A9-934E-2CBEC0663F3B}" type="slidenum">
              <a:rPr lang="en-US" altLang="en-US" smtClean="0"/>
              <a:pPr/>
              <a:t>16</a:t>
            </a:fld>
            <a:endParaRPr lang="en-US" altLang="en-US" smtClean="0"/>
          </a:p>
        </p:txBody>
      </p:sp>
      <p:sp>
        <p:nvSpPr>
          <p:cNvPr id="18435" name="Rectangle 3"/>
          <p:cNvSpPr>
            <a:spLocks noGrp="1" noChangeArrowheads="1"/>
          </p:cNvSpPr>
          <p:nvPr>
            <p:ph type="body" idx="1"/>
          </p:nvPr>
        </p:nvSpPr>
        <p:spPr>
          <a:xfrm>
            <a:off x="685800" y="762000"/>
            <a:ext cx="7772400" cy="5334000"/>
          </a:xfrm>
        </p:spPr>
        <p:txBody>
          <a:bodyPr/>
          <a:lstStyle/>
          <a:p>
            <a:pPr algn="just" eaLnBrk="1" hangingPunct="1">
              <a:buFontTx/>
              <a:buNone/>
            </a:pPr>
            <a:r>
              <a:rPr lang="en-US" altLang="en-US" sz="2800" b="1" smtClean="0">
                <a:cs typeface="Times New Roman" pitchFamily="18" charset="0"/>
              </a:rPr>
              <a:t>Contoh-contoh di bawah ini </a:t>
            </a:r>
            <a:r>
              <a:rPr lang="en-US" altLang="en-US" sz="2800" b="1" i="1" smtClean="0">
                <a:cs typeface="Times New Roman" pitchFamily="18" charset="0"/>
              </a:rPr>
              <a:t>bukan</a:t>
            </a:r>
            <a:r>
              <a:rPr lang="en-US" altLang="en-US" sz="2800" b="1" smtClean="0">
                <a:cs typeface="Times New Roman" pitchFamily="18" charset="0"/>
              </a:rPr>
              <a:t> proposisi </a:t>
            </a:r>
          </a:p>
          <a:p>
            <a:pPr algn="just" eaLnBrk="1" hangingPunct="1">
              <a:buFontTx/>
              <a:buNone/>
            </a:pPr>
            <a:endParaRPr lang="en-US" altLang="en-US" sz="2800" b="1" smtClean="0">
              <a:cs typeface="Times New Roman" pitchFamily="18" charset="0"/>
            </a:endParaRPr>
          </a:p>
          <a:p>
            <a:pPr algn="just" eaLnBrk="1" hangingPunct="1">
              <a:buFontTx/>
              <a:buNone/>
            </a:pPr>
            <a:r>
              <a:rPr lang="en-US" altLang="en-US" sz="2800" smtClean="0">
                <a:cs typeface="Times New Roman" pitchFamily="18" charset="0"/>
              </a:rPr>
              <a:t>   (a) Jam berapa kereta api Argo Bromo tiba</a:t>
            </a:r>
          </a:p>
          <a:p>
            <a:pPr algn="just" eaLnBrk="1" hangingPunct="1">
              <a:buFontTx/>
              <a:buNone/>
            </a:pPr>
            <a:r>
              <a:rPr lang="en-US" altLang="en-US" sz="2800" smtClean="0">
                <a:cs typeface="Times New Roman" pitchFamily="18" charset="0"/>
              </a:rPr>
              <a:t>	     di Gambir? </a:t>
            </a:r>
          </a:p>
          <a:p>
            <a:pPr algn="just" eaLnBrk="1" hangingPunct="1">
              <a:buFontTx/>
              <a:buNone/>
            </a:pPr>
            <a:r>
              <a:rPr lang="en-US" altLang="en-US" sz="2800" smtClean="0">
                <a:cs typeface="Times New Roman" pitchFamily="18" charset="0"/>
              </a:rPr>
              <a:t>   (b) Isilah gelas tersebut dengan air!	</a:t>
            </a:r>
          </a:p>
          <a:p>
            <a:pPr algn="just" eaLnBrk="1" hangingPunct="1">
              <a:buFontTx/>
              <a:buNone/>
            </a:pPr>
            <a:r>
              <a:rPr lang="en-US" altLang="en-US" sz="2800" smtClean="0">
                <a:cs typeface="Times New Roman" pitchFamily="18" charset="0"/>
              </a:rPr>
              <a:t>   (c)  </a:t>
            </a:r>
            <a:r>
              <a:rPr lang="en-US" altLang="en-US" sz="2800" i="1" smtClean="0">
                <a:cs typeface="Times New Roman" pitchFamily="18" charset="0"/>
              </a:rPr>
              <a:t>x</a:t>
            </a:r>
            <a:r>
              <a:rPr lang="en-US" altLang="en-US" sz="2800" smtClean="0">
                <a:cs typeface="Times New Roman" pitchFamily="18" charset="0"/>
              </a:rPr>
              <a:t> + 3 = 8</a:t>
            </a:r>
          </a:p>
          <a:p>
            <a:pPr algn="just" eaLnBrk="1" hangingPunct="1">
              <a:buFontTx/>
              <a:buNone/>
            </a:pPr>
            <a:r>
              <a:rPr lang="en-US" altLang="en-US" sz="2800" smtClean="0">
                <a:cs typeface="Times New Roman" pitchFamily="18" charset="0"/>
              </a:rPr>
              <a:t>   (d)  </a:t>
            </a:r>
            <a:r>
              <a:rPr lang="en-US" altLang="en-US" sz="2800" i="1" smtClean="0">
                <a:cs typeface="Times New Roman" pitchFamily="18" charset="0"/>
              </a:rPr>
              <a:t>x</a:t>
            </a:r>
            <a:r>
              <a:rPr lang="en-US" altLang="en-US" sz="2800" smtClean="0">
                <a:cs typeface="Times New Roman" pitchFamily="18" charset="0"/>
              </a:rPr>
              <a:t> &gt; 3	 					</a:t>
            </a:r>
          </a:p>
          <a:p>
            <a:pPr algn="just" eaLnBrk="1" hangingPunct="1">
              <a:buFontTx/>
              <a:buNone/>
            </a:pPr>
            <a:endParaRPr lang="en-US" altLang="en-US" sz="2800" smtClean="0">
              <a:cs typeface="Times New Roman"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Content Placeholder 2"/>
          <p:cNvSpPr>
            <a:spLocks noGrp="1"/>
          </p:cNvSpPr>
          <p:nvPr>
            <p:ph idx="1"/>
          </p:nvPr>
        </p:nvSpPr>
        <p:spPr>
          <a:xfrm>
            <a:off x="685800" y="685800"/>
            <a:ext cx="7772400" cy="5410200"/>
          </a:xfrm>
        </p:spPr>
        <p:txBody>
          <a:bodyPr>
            <a:normAutofit lnSpcReduction="10000"/>
          </a:bodyPr>
          <a:lstStyle/>
          <a:p>
            <a:r>
              <a:rPr lang="en-US" altLang="en-US" sz="2400" dirty="0" err="1" smtClean="0"/>
              <a:t>Pernyataan</a:t>
            </a:r>
            <a:r>
              <a:rPr lang="en-US" altLang="en-US" sz="2400" dirty="0" smtClean="0"/>
              <a:t> yang </a:t>
            </a:r>
            <a:r>
              <a:rPr lang="en-US" altLang="en-US" sz="2400" dirty="0" err="1" smtClean="0"/>
              <a:t>melibatkan</a:t>
            </a:r>
            <a:r>
              <a:rPr lang="en-US" altLang="en-US" sz="2400" dirty="0" smtClean="0"/>
              <a:t> </a:t>
            </a:r>
            <a:r>
              <a:rPr lang="en-US" altLang="en-US" sz="2400" dirty="0" err="1" smtClean="0"/>
              <a:t>peubah</a:t>
            </a:r>
            <a:r>
              <a:rPr lang="en-US" altLang="en-US" sz="2400" dirty="0" smtClean="0"/>
              <a:t> (</a:t>
            </a:r>
            <a:r>
              <a:rPr lang="en-US" altLang="en-US" sz="2400" i="1" dirty="0" smtClean="0"/>
              <a:t>variable</a:t>
            </a:r>
            <a:r>
              <a:rPr lang="en-US" altLang="en-US" sz="2400" dirty="0" smtClean="0"/>
              <a:t>) </a:t>
            </a:r>
            <a:r>
              <a:rPr lang="en-US" altLang="en-US" sz="2400" dirty="0" err="1" smtClean="0"/>
              <a:t>disebut</a:t>
            </a:r>
            <a:r>
              <a:rPr lang="en-US" altLang="en-US" sz="2400" dirty="0" smtClean="0"/>
              <a:t> </a:t>
            </a:r>
            <a:r>
              <a:rPr lang="en-US" altLang="en-US" sz="2400" b="1" dirty="0" err="1" smtClean="0"/>
              <a:t>predikat</a:t>
            </a:r>
            <a:r>
              <a:rPr lang="en-US" altLang="en-US" sz="2400" dirty="0" smtClean="0"/>
              <a:t>, </a:t>
            </a:r>
            <a:r>
              <a:rPr lang="en-US" altLang="en-US" sz="2400" b="1" dirty="0" err="1" smtClean="0"/>
              <a:t>kalimat</a:t>
            </a:r>
            <a:r>
              <a:rPr lang="en-US" altLang="en-US" sz="2400" b="1" dirty="0" smtClean="0"/>
              <a:t> </a:t>
            </a:r>
            <a:r>
              <a:rPr lang="en-US" altLang="en-US" sz="2400" b="1" dirty="0" err="1" smtClean="0"/>
              <a:t>terbuka</a:t>
            </a:r>
            <a:r>
              <a:rPr lang="en-US" altLang="en-US" sz="2400" dirty="0" smtClean="0"/>
              <a:t>, </a:t>
            </a:r>
            <a:r>
              <a:rPr lang="en-US" altLang="en-US" sz="2400" dirty="0" err="1" smtClean="0"/>
              <a:t>atau</a:t>
            </a:r>
            <a:r>
              <a:rPr lang="en-US" altLang="en-US" sz="2400" dirty="0" smtClean="0"/>
              <a:t> </a:t>
            </a:r>
            <a:r>
              <a:rPr lang="en-US" altLang="en-US" sz="2400" b="1" dirty="0" err="1" smtClean="0"/>
              <a:t>fungsi</a:t>
            </a:r>
            <a:r>
              <a:rPr lang="en-US" altLang="en-US" sz="2400" b="1" dirty="0" smtClean="0"/>
              <a:t> </a:t>
            </a:r>
            <a:r>
              <a:rPr lang="en-US" altLang="en-US" sz="2400" b="1" dirty="0" err="1" smtClean="0"/>
              <a:t>proposisi</a:t>
            </a:r>
            <a:endParaRPr lang="en-US" altLang="en-US" sz="2400" b="1" dirty="0" smtClean="0"/>
          </a:p>
          <a:p>
            <a:pPr>
              <a:buFontTx/>
              <a:buNone/>
            </a:pPr>
            <a:r>
              <a:rPr lang="en-US" altLang="en-US" sz="2400" dirty="0" smtClean="0"/>
              <a:t>	</a:t>
            </a:r>
            <a:r>
              <a:rPr lang="en-US" altLang="en-US" sz="2400" dirty="0" err="1" smtClean="0"/>
              <a:t>Contoh</a:t>
            </a:r>
            <a:r>
              <a:rPr lang="en-US" altLang="en-US" sz="2400" dirty="0" smtClean="0"/>
              <a:t>: “ </a:t>
            </a:r>
            <a:r>
              <a:rPr lang="en-US" altLang="en-US" sz="2400" i="1" dirty="0" smtClean="0"/>
              <a:t>x</a:t>
            </a:r>
            <a:r>
              <a:rPr lang="en-US" altLang="en-US" sz="2400" dirty="0" smtClean="0"/>
              <a:t> &gt; 3”, “</a:t>
            </a:r>
            <a:r>
              <a:rPr lang="en-US" altLang="en-US" sz="2400" i="1" dirty="0" smtClean="0"/>
              <a:t>y</a:t>
            </a:r>
            <a:r>
              <a:rPr lang="en-US" altLang="en-US" sz="2400" dirty="0" smtClean="0"/>
              <a:t> = </a:t>
            </a:r>
            <a:r>
              <a:rPr lang="en-US" altLang="en-US" sz="2400" i="1" dirty="0" smtClean="0"/>
              <a:t>x</a:t>
            </a:r>
            <a:r>
              <a:rPr lang="en-US" altLang="en-US" sz="2400" dirty="0" smtClean="0"/>
              <a:t> + 10”</a:t>
            </a:r>
          </a:p>
          <a:p>
            <a:pPr>
              <a:buFontTx/>
              <a:buNone/>
            </a:pPr>
            <a:r>
              <a:rPr lang="en-US" altLang="en-US" sz="2400" dirty="0" smtClean="0"/>
              <a:t>	</a:t>
            </a:r>
            <a:r>
              <a:rPr lang="en-US" altLang="en-US" sz="2400" dirty="0" err="1" smtClean="0"/>
              <a:t>Notasi</a:t>
            </a:r>
            <a:r>
              <a:rPr lang="en-US" altLang="en-US" sz="2400" dirty="0" smtClean="0"/>
              <a:t>: </a:t>
            </a:r>
            <a:r>
              <a:rPr lang="en-US" altLang="en-US" sz="2400" i="1" dirty="0" smtClean="0"/>
              <a:t>P</a:t>
            </a:r>
            <a:r>
              <a:rPr lang="en-US" altLang="en-US" sz="2400" dirty="0" smtClean="0"/>
              <a:t>(</a:t>
            </a:r>
            <a:r>
              <a:rPr lang="en-US" altLang="en-US" sz="2400" i="1" dirty="0" smtClean="0"/>
              <a:t>x</a:t>
            </a:r>
            <a:r>
              <a:rPr lang="en-US" altLang="en-US" sz="2400" dirty="0" smtClean="0"/>
              <a:t>), </a:t>
            </a:r>
            <a:r>
              <a:rPr lang="en-US" altLang="en-US" sz="2400" dirty="0" err="1" smtClean="0"/>
              <a:t>misalnya</a:t>
            </a:r>
            <a:r>
              <a:rPr lang="en-US" altLang="en-US" sz="2400" dirty="0" smtClean="0"/>
              <a:t> </a:t>
            </a:r>
            <a:r>
              <a:rPr lang="en-US" altLang="en-US" sz="2400" i="1" dirty="0" smtClean="0"/>
              <a:t>P</a:t>
            </a:r>
            <a:r>
              <a:rPr lang="en-US" altLang="en-US" sz="2400" dirty="0" smtClean="0"/>
              <a:t>(</a:t>
            </a:r>
            <a:r>
              <a:rPr lang="en-US" altLang="en-US" sz="2400" i="1" dirty="0" smtClean="0"/>
              <a:t>x</a:t>
            </a:r>
            <a:r>
              <a:rPr lang="en-US" altLang="en-US" sz="2400" dirty="0" smtClean="0"/>
              <a:t>): </a:t>
            </a:r>
            <a:r>
              <a:rPr lang="en-US" altLang="en-US" sz="2400" i="1" dirty="0" smtClean="0"/>
              <a:t>x</a:t>
            </a:r>
            <a:r>
              <a:rPr lang="en-US" altLang="en-US" sz="2400" dirty="0" smtClean="0"/>
              <a:t> &gt; 3</a:t>
            </a:r>
          </a:p>
          <a:p>
            <a:pPr>
              <a:buFontTx/>
              <a:buNone/>
            </a:pPr>
            <a:endParaRPr lang="en-US" altLang="en-US" sz="2400" dirty="0" smtClean="0"/>
          </a:p>
          <a:p>
            <a:r>
              <a:rPr lang="en-US" altLang="en-US" sz="2400" dirty="0" err="1" smtClean="0"/>
              <a:t>Predikat</a:t>
            </a:r>
            <a:r>
              <a:rPr lang="en-US" altLang="en-US" sz="2400" dirty="0" smtClean="0"/>
              <a:t>  </a:t>
            </a:r>
            <a:r>
              <a:rPr lang="en-US" altLang="en-US" sz="2400" dirty="0" err="1" smtClean="0"/>
              <a:t>dengan</a:t>
            </a:r>
            <a:r>
              <a:rPr lang="en-US" altLang="en-US" sz="2400" dirty="0" smtClean="0"/>
              <a:t> </a:t>
            </a:r>
            <a:r>
              <a:rPr lang="en-US" altLang="en-US" sz="2400" i="1" dirty="0" smtClean="0"/>
              <a:t>quantifier</a:t>
            </a:r>
            <a:r>
              <a:rPr lang="en-US" altLang="en-US" sz="2400" dirty="0" smtClean="0"/>
              <a:t>: </a:t>
            </a:r>
            <a:r>
              <a:rPr lang="en-US" altLang="en-US" sz="2400" dirty="0" smtClean="0">
                <a:sym typeface="Symbol" pitchFamily="18" charset="2"/>
              </a:rPr>
              <a:t></a:t>
            </a:r>
            <a:r>
              <a:rPr lang="en-US" altLang="en-US" sz="2400" i="1" dirty="0" smtClean="0">
                <a:sym typeface="Symbol" pitchFamily="18" charset="2"/>
              </a:rPr>
              <a:t>x</a:t>
            </a:r>
            <a:r>
              <a:rPr lang="en-US" altLang="en-US" sz="2400" dirty="0" smtClean="0">
                <a:sym typeface="Symbol" pitchFamily="18" charset="2"/>
              </a:rPr>
              <a:t> </a:t>
            </a:r>
            <a:r>
              <a:rPr lang="en-US" altLang="en-US" sz="2400" i="1" dirty="0" smtClean="0">
                <a:sym typeface="Symbol" pitchFamily="18" charset="2"/>
              </a:rPr>
              <a:t>P</a:t>
            </a:r>
            <a:r>
              <a:rPr lang="en-US" altLang="en-US" sz="2400" dirty="0" smtClean="0">
                <a:sym typeface="Symbol" pitchFamily="18" charset="2"/>
              </a:rPr>
              <a:t>(</a:t>
            </a:r>
            <a:r>
              <a:rPr lang="en-US" altLang="en-US" sz="2400" i="1" dirty="0" smtClean="0">
                <a:sym typeface="Symbol" pitchFamily="18" charset="2"/>
              </a:rPr>
              <a:t>x</a:t>
            </a:r>
            <a:r>
              <a:rPr lang="en-US" altLang="en-US" sz="2400" dirty="0" smtClean="0">
                <a:sym typeface="Symbol" pitchFamily="18" charset="2"/>
              </a:rPr>
              <a:t>)</a:t>
            </a:r>
          </a:p>
          <a:p>
            <a:endParaRPr lang="en-US" altLang="en-US" sz="2400" dirty="0" smtClean="0"/>
          </a:p>
          <a:p>
            <a:r>
              <a:rPr lang="en-US" altLang="en-US" sz="2400" b="1" dirty="0" err="1" smtClean="0"/>
              <a:t>Kalkulus</a:t>
            </a:r>
            <a:r>
              <a:rPr lang="en-US" altLang="en-US" sz="2400" b="1" dirty="0" smtClean="0"/>
              <a:t> </a:t>
            </a:r>
            <a:r>
              <a:rPr lang="en-US" altLang="en-US" sz="2400" b="1" dirty="0" err="1" smtClean="0"/>
              <a:t>proposisi</a:t>
            </a:r>
            <a:r>
              <a:rPr lang="en-US" altLang="en-US" sz="2400" dirty="0" smtClean="0"/>
              <a:t>: </a:t>
            </a:r>
            <a:r>
              <a:rPr lang="en-US" altLang="en-US" sz="2400" dirty="0" err="1" smtClean="0"/>
              <a:t>bidang</a:t>
            </a:r>
            <a:r>
              <a:rPr lang="en-US" altLang="en-US" sz="2400" dirty="0" smtClean="0"/>
              <a:t> </a:t>
            </a:r>
            <a:r>
              <a:rPr lang="en-US" altLang="en-US" sz="2400" dirty="0" err="1" smtClean="0"/>
              <a:t>logika</a:t>
            </a:r>
            <a:r>
              <a:rPr lang="en-US" altLang="en-US" sz="2400" dirty="0" smtClean="0"/>
              <a:t> yang </a:t>
            </a:r>
            <a:r>
              <a:rPr lang="en-US" altLang="en-US" sz="2400" dirty="0" err="1" smtClean="0"/>
              <a:t>berkaitan</a:t>
            </a:r>
            <a:r>
              <a:rPr lang="en-US" altLang="en-US" sz="2400" dirty="0" smtClean="0"/>
              <a:t> </a:t>
            </a:r>
            <a:r>
              <a:rPr lang="en-US" altLang="en-US" sz="2400" dirty="0" err="1" smtClean="0"/>
              <a:t>dengan</a:t>
            </a:r>
            <a:r>
              <a:rPr lang="en-US" altLang="en-US" sz="2400" dirty="0" smtClean="0"/>
              <a:t> </a:t>
            </a:r>
            <a:r>
              <a:rPr lang="en-US" altLang="en-US" sz="2400" dirty="0" err="1" smtClean="0"/>
              <a:t>proposisi</a:t>
            </a:r>
            <a:r>
              <a:rPr lang="en-US" altLang="en-US" sz="2400" dirty="0" smtClean="0"/>
              <a:t> </a:t>
            </a:r>
            <a:r>
              <a:rPr lang="en-US" altLang="en-US" sz="2400" dirty="0" smtClean="0">
                <a:sym typeface="Wingdings" pitchFamily="2" charset="2"/>
              </a:rPr>
              <a:t> </a:t>
            </a:r>
            <a:r>
              <a:rPr lang="en-US" altLang="en-US" sz="2400" dirty="0" err="1" smtClean="0">
                <a:sym typeface="Wingdings" pitchFamily="2" charset="2"/>
              </a:rPr>
              <a:t>dipelajari</a:t>
            </a:r>
            <a:r>
              <a:rPr lang="en-US" altLang="en-US" sz="2400" dirty="0" smtClean="0">
                <a:sym typeface="Wingdings" pitchFamily="2" charset="2"/>
              </a:rPr>
              <a:t> </a:t>
            </a:r>
            <a:r>
              <a:rPr lang="en-US" altLang="en-US" sz="2400" dirty="0" err="1" smtClean="0">
                <a:sym typeface="Wingdings" pitchFamily="2" charset="2"/>
              </a:rPr>
              <a:t>dalam</a:t>
            </a:r>
            <a:r>
              <a:rPr lang="en-US" altLang="en-US" sz="2400" dirty="0" smtClean="0">
                <a:sym typeface="Wingdings" pitchFamily="2" charset="2"/>
              </a:rPr>
              <a:t> </a:t>
            </a:r>
            <a:r>
              <a:rPr lang="en-US" altLang="en-US" sz="2400" dirty="0" err="1" smtClean="0">
                <a:sym typeface="Wingdings" pitchFamily="2" charset="2"/>
              </a:rPr>
              <a:t>kuliah</a:t>
            </a:r>
            <a:r>
              <a:rPr lang="en-US" altLang="en-US" sz="2400" dirty="0" smtClean="0">
                <a:sym typeface="Wingdings" pitchFamily="2" charset="2"/>
              </a:rPr>
              <a:t> </a:t>
            </a:r>
            <a:r>
              <a:rPr lang="en-US" altLang="en-US" sz="2400" b="1" dirty="0" err="1" smtClean="0">
                <a:sym typeface="Wingdings" pitchFamily="2" charset="2"/>
              </a:rPr>
              <a:t>Matematika</a:t>
            </a:r>
            <a:r>
              <a:rPr lang="en-US" altLang="en-US" sz="2400" b="1" dirty="0" smtClean="0">
                <a:sym typeface="Wingdings" pitchFamily="2" charset="2"/>
              </a:rPr>
              <a:t> 2</a:t>
            </a:r>
            <a:endParaRPr lang="en-US" altLang="en-US" sz="2400" dirty="0" smtClean="0">
              <a:sym typeface="Wingdings" pitchFamily="2" charset="2"/>
            </a:endParaRPr>
          </a:p>
          <a:p>
            <a:endParaRPr lang="en-US" altLang="en-US" sz="2400" dirty="0" smtClean="0">
              <a:sym typeface="Wingdings" pitchFamily="2" charset="2"/>
            </a:endParaRPr>
          </a:p>
          <a:p>
            <a:r>
              <a:rPr lang="en-US" altLang="en-US" sz="2400" b="1" dirty="0" err="1" smtClean="0">
                <a:sym typeface="Wingdings" pitchFamily="2" charset="2"/>
              </a:rPr>
              <a:t>Kalkulus</a:t>
            </a:r>
            <a:r>
              <a:rPr lang="en-US" altLang="en-US" sz="2400" b="1" dirty="0" smtClean="0">
                <a:sym typeface="Wingdings" pitchFamily="2" charset="2"/>
              </a:rPr>
              <a:t> </a:t>
            </a:r>
            <a:r>
              <a:rPr lang="en-US" altLang="en-US" sz="2400" b="1" dirty="0" err="1" smtClean="0">
                <a:sym typeface="Wingdings" pitchFamily="2" charset="2"/>
              </a:rPr>
              <a:t>predikat</a:t>
            </a:r>
            <a:r>
              <a:rPr lang="en-US" altLang="en-US" sz="2400" dirty="0" smtClean="0">
                <a:sym typeface="Wingdings" pitchFamily="2" charset="2"/>
              </a:rPr>
              <a:t>: </a:t>
            </a:r>
            <a:r>
              <a:rPr lang="en-US" altLang="en-US" sz="2400" dirty="0" err="1" smtClean="0"/>
              <a:t>bidang</a:t>
            </a:r>
            <a:r>
              <a:rPr lang="en-US" altLang="en-US" sz="2400" dirty="0" smtClean="0"/>
              <a:t> </a:t>
            </a:r>
            <a:r>
              <a:rPr lang="en-US" altLang="en-US" sz="2400" dirty="0" err="1" smtClean="0"/>
              <a:t>logika</a:t>
            </a:r>
            <a:r>
              <a:rPr lang="en-US" altLang="en-US" sz="2400" dirty="0" smtClean="0"/>
              <a:t> yang </a:t>
            </a:r>
            <a:r>
              <a:rPr lang="en-US" altLang="en-US" sz="2400" dirty="0" err="1" smtClean="0"/>
              <a:t>berkaitan</a:t>
            </a:r>
            <a:r>
              <a:rPr lang="en-US" altLang="en-US" sz="2400" dirty="0" smtClean="0"/>
              <a:t> </a:t>
            </a:r>
            <a:r>
              <a:rPr lang="en-US" altLang="en-US" sz="2400" dirty="0" err="1" smtClean="0"/>
              <a:t>dengan</a:t>
            </a:r>
            <a:r>
              <a:rPr lang="en-US" altLang="en-US" sz="2400" dirty="0" smtClean="0"/>
              <a:t> </a:t>
            </a:r>
            <a:r>
              <a:rPr lang="en-US" altLang="en-US" sz="2400" dirty="0" err="1" smtClean="0"/>
              <a:t>predikatr</a:t>
            </a:r>
            <a:r>
              <a:rPr lang="en-US" altLang="en-US" sz="2400" dirty="0" smtClean="0"/>
              <a:t> </a:t>
            </a:r>
            <a:r>
              <a:rPr lang="en-US" altLang="en-US" sz="2400" dirty="0" err="1" smtClean="0"/>
              <a:t>dan</a:t>
            </a:r>
            <a:r>
              <a:rPr lang="en-US" altLang="en-US" sz="2400" dirty="0" smtClean="0"/>
              <a:t> </a:t>
            </a:r>
            <a:r>
              <a:rPr lang="en-US" altLang="en-US" sz="2400" i="1" dirty="0" smtClean="0"/>
              <a:t>quantifier</a:t>
            </a:r>
            <a:r>
              <a:rPr lang="en-US" altLang="en-US" sz="2400" dirty="0" smtClean="0"/>
              <a:t> </a:t>
            </a:r>
            <a:r>
              <a:rPr lang="en-US" altLang="en-US" sz="2400" dirty="0" smtClean="0">
                <a:sym typeface="Wingdings" pitchFamily="2" charset="2"/>
              </a:rPr>
              <a:t> </a:t>
            </a:r>
            <a:r>
              <a:rPr lang="en-US" altLang="en-US" sz="2400" dirty="0" err="1" smtClean="0">
                <a:sym typeface="Wingdings" pitchFamily="2" charset="2"/>
              </a:rPr>
              <a:t>dipelajari</a:t>
            </a:r>
            <a:r>
              <a:rPr lang="en-US" altLang="en-US" sz="2400" dirty="0" smtClean="0">
                <a:sym typeface="Wingdings" pitchFamily="2" charset="2"/>
              </a:rPr>
              <a:t> </a:t>
            </a:r>
            <a:r>
              <a:rPr lang="en-US" altLang="en-US" sz="2400" dirty="0" err="1" smtClean="0">
                <a:sym typeface="Wingdings" pitchFamily="2" charset="2"/>
              </a:rPr>
              <a:t>dalam</a:t>
            </a:r>
            <a:r>
              <a:rPr lang="en-US" altLang="en-US" sz="2400" dirty="0" smtClean="0">
                <a:sym typeface="Wingdings" pitchFamily="2" charset="2"/>
              </a:rPr>
              <a:t> </a:t>
            </a:r>
            <a:r>
              <a:rPr lang="en-US" altLang="en-US" sz="2400" dirty="0" err="1" smtClean="0">
                <a:sym typeface="Wingdings" pitchFamily="2" charset="2"/>
              </a:rPr>
              <a:t>kuliah</a:t>
            </a:r>
            <a:r>
              <a:rPr lang="en-US" altLang="en-US" sz="2400" dirty="0" smtClean="0">
                <a:sym typeface="Wingdings" pitchFamily="2" charset="2"/>
              </a:rPr>
              <a:t> </a:t>
            </a:r>
            <a:r>
              <a:rPr lang="en-US" altLang="en-US" sz="2400" b="1" dirty="0" err="1" smtClean="0">
                <a:sym typeface="Wingdings" pitchFamily="2" charset="2"/>
              </a:rPr>
              <a:t>Matematika</a:t>
            </a:r>
            <a:r>
              <a:rPr lang="en-US" altLang="en-US" sz="2400" b="1" dirty="0" smtClean="0">
                <a:sym typeface="Wingdings" pitchFamily="2" charset="2"/>
              </a:rPr>
              <a:t> 2</a:t>
            </a:r>
            <a:endParaRPr lang="en-US" altLang="en-US" sz="2400" dirty="0" smtClean="0"/>
          </a:p>
        </p:txBody>
      </p:sp>
      <p:sp>
        <p:nvSpPr>
          <p:cNvPr id="19459" name="Slide Number Placeholder 3"/>
          <p:cNvSpPr>
            <a:spLocks noGrp="1"/>
          </p:cNvSpPr>
          <p:nvPr>
            <p:ph type="sldNum" sz="quarter" idx="12"/>
          </p:nvPr>
        </p:nvSpPr>
        <p:spPr>
          <a:noFill/>
        </p:spPr>
        <p:txBody>
          <a:bodyPr/>
          <a:lstStyle/>
          <a:p>
            <a:fld id="{DDABA685-B908-4996-9B19-4410504018B3}" type="slidenum">
              <a:rPr lang="en-US" altLang="en-US" smtClean="0"/>
              <a:pPr/>
              <a:t>17</a:t>
            </a:fld>
            <a:endParaRPr lang="en-US" altLang="en-US" smtClean="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5"/>
          <p:cNvSpPr>
            <a:spLocks noGrp="1"/>
          </p:cNvSpPr>
          <p:nvPr>
            <p:ph type="sldNum" sz="quarter" idx="12"/>
          </p:nvPr>
        </p:nvSpPr>
        <p:spPr>
          <a:noFill/>
        </p:spPr>
        <p:txBody>
          <a:bodyPr/>
          <a:lstStyle/>
          <a:p>
            <a:fld id="{2BB2FA93-9FF7-4942-8BF4-B569E4811D22}" type="slidenum">
              <a:rPr lang="en-US" altLang="en-US" smtClean="0"/>
              <a:pPr/>
              <a:t>18</a:t>
            </a:fld>
            <a:endParaRPr lang="en-US" altLang="en-US" smtClean="0"/>
          </a:p>
        </p:txBody>
      </p:sp>
      <p:sp>
        <p:nvSpPr>
          <p:cNvPr id="20483" name="Rectangle 3"/>
          <p:cNvSpPr>
            <a:spLocks noGrp="1" noChangeArrowheads="1"/>
          </p:cNvSpPr>
          <p:nvPr>
            <p:ph type="body" idx="1"/>
          </p:nvPr>
        </p:nvSpPr>
        <p:spPr>
          <a:xfrm>
            <a:off x="685800" y="762000"/>
            <a:ext cx="7772400" cy="5334000"/>
          </a:xfrm>
        </p:spPr>
        <p:txBody>
          <a:bodyPr/>
          <a:lstStyle/>
          <a:p>
            <a:pPr algn="just" eaLnBrk="1" hangingPunct="1"/>
            <a:r>
              <a:rPr lang="en-US" altLang="en-US" sz="2800" dirty="0" err="1" smtClean="0">
                <a:cs typeface="Times New Roman" pitchFamily="18" charset="0"/>
              </a:rPr>
              <a:t>Kembali</a:t>
            </a:r>
            <a:r>
              <a:rPr lang="en-US" altLang="en-US" sz="2800" dirty="0" smtClean="0">
                <a:cs typeface="Times New Roman" pitchFamily="18" charset="0"/>
              </a:rPr>
              <a:t> </a:t>
            </a:r>
            <a:r>
              <a:rPr lang="en-US" altLang="en-US" sz="2800" dirty="0" err="1" smtClean="0">
                <a:cs typeface="Times New Roman" pitchFamily="18" charset="0"/>
              </a:rPr>
              <a:t>ke</a:t>
            </a:r>
            <a:r>
              <a:rPr lang="en-US" altLang="en-US" sz="2800" dirty="0" smtClean="0">
                <a:cs typeface="Times New Roman" pitchFamily="18" charset="0"/>
              </a:rPr>
              <a:t> </a:t>
            </a:r>
            <a:r>
              <a:rPr lang="en-US" altLang="en-US" sz="2800" dirty="0" err="1" smtClean="0">
                <a:cs typeface="Times New Roman" pitchFamily="18" charset="0"/>
              </a:rPr>
              <a:t>kalkulus</a:t>
            </a:r>
            <a:r>
              <a:rPr lang="en-US" altLang="en-US" sz="2800" dirty="0" smtClean="0">
                <a:cs typeface="Times New Roman" pitchFamily="18" charset="0"/>
              </a:rPr>
              <a:t> </a:t>
            </a:r>
            <a:r>
              <a:rPr lang="en-US" altLang="en-US" sz="2800" dirty="0" err="1" smtClean="0">
                <a:cs typeface="Times New Roman" pitchFamily="18" charset="0"/>
              </a:rPr>
              <a:t>proposisi</a:t>
            </a:r>
            <a:endParaRPr lang="en-US" altLang="en-US" sz="2800" dirty="0" smtClean="0">
              <a:cs typeface="Times New Roman" pitchFamily="18" charset="0"/>
            </a:endParaRPr>
          </a:p>
          <a:p>
            <a:pPr algn="just" eaLnBrk="1" hangingPunct="1">
              <a:buFontTx/>
              <a:buNone/>
            </a:pPr>
            <a:r>
              <a:rPr lang="en-US" altLang="en-US" sz="2800" dirty="0" smtClean="0">
                <a:cs typeface="Times New Roman" pitchFamily="18" charset="0"/>
              </a:rPr>
              <a:t>	</a:t>
            </a:r>
          </a:p>
          <a:p>
            <a:pPr algn="just" eaLnBrk="1" hangingPunct="1"/>
            <a:r>
              <a:rPr lang="en-US" altLang="en-US" sz="2800" dirty="0" err="1" smtClean="0">
                <a:cs typeface="Times New Roman" pitchFamily="18" charset="0"/>
              </a:rPr>
              <a:t>Proposisi</a:t>
            </a:r>
            <a:r>
              <a:rPr lang="en-US" altLang="en-US" sz="2800" dirty="0" smtClean="0">
                <a:cs typeface="Times New Roman" pitchFamily="18" charset="0"/>
              </a:rPr>
              <a:t> </a:t>
            </a:r>
            <a:r>
              <a:rPr lang="en-US" altLang="en-US" sz="2800" dirty="0" err="1" smtClean="0">
                <a:cs typeface="Times New Roman" pitchFamily="18" charset="0"/>
              </a:rPr>
              <a:t>dilambangkan</a:t>
            </a:r>
            <a:r>
              <a:rPr lang="en-US" altLang="en-US" sz="2800" dirty="0" smtClean="0">
                <a:cs typeface="Times New Roman" pitchFamily="18" charset="0"/>
              </a:rPr>
              <a:t> </a:t>
            </a:r>
            <a:r>
              <a:rPr lang="en-US" altLang="en-US" sz="2800" dirty="0" err="1" smtClean="0">
                <a:cs typeface="Times New Roman" pitchFamily="18" charset="0"/>
              </a:rPr>
              <a:t>dengan</a:t>
            </a:r>
            <a:r>
              <a:rPr lang="en-US" altLang="en-US" sz="2800" dirty="0" smtClean="0">
                <a:cs typeface="Times New Roman" pitchFamily="18" charset="0"/>
              </a:rPr>
              <a:t> </a:t>
            </a:r>
            <a:r>
              <a:rPr lang="en-US" altLang="en-US" sz="2800" dirty="0" err="1" smtClean="0">
                <a:cs typeface="Times New Roman" pitchFamily="18" charset="0"/>
              </a:rPr>
              <a:t>huruf</a:t>
            </a:r>
            <a:r>
              <a:rPr lang="en-US" altLang="en-US" sz="2800" dirty="0" smtClean="0">
                <a:cs typeface="Times New Roman" pitchFamily="18" charset="0"/>
              </a:rPr>
              <a:t> </a:t>
            </a:r>
            <a:r>
              <a:rPr lang="en-US" altLang="en-US" sz="2800" dirty="0" err="1" smtClean="0">
                <a:cs typeface="Times New Roman" pitchFamily="18" charset="0"/>
              </a:rPr>
              <a:t>kecil</a:t>
            </a:r>
            <a:r>
              <a:rPr lang="en-US" altLang="en-US" sz="2800" dirty="0" smtClean="0">
                <a:cs typeface="Times New Roman" pitchFamily="18" charset="0"/>
              </a:rPr>
              <a:t> </a:t>
            </a:r>
            <a:r>
              <a:rPr lang="en-US" altLang="en-US" sz="2800" i="1" dirty="0" smtClean="0">
                <a:cs typeface="Times New Roman" pitchFamily="18" charset="0"/>
              </a:rPr>
              <a:t>p</a:t>
            </a:r>
            <a:r>
              <a:rPr lang="en-US" altLang="en-US" sz="2800" dirty="0" smtClean="0">
                <a:cs typeface="Times New Roman" pitchFamily="18" charset="0"/>
              </a:rPr>
              <a:t>, </a:t>
            </a:r>
            <a:r>
              <a:rPr lang="en-US" altLang="en-US" sz="2800" i="1" dirty="0" smtClean="0">
                <a:cs typeface="Times New Roman" pitchFamily="18" charset="0"/>
              </a:rPr>
              <a:t>q</a:t>
            </a:r>
            <a:r>
              <a:rPr lang="en-US" altLang="en-US" sz="2800" dirty="0" smtClean="0">
                <a:cs typeface="Times New Roman" pitchFamily="18" charset="0"/>
              </a:rPr>
              <a:t>, </a:t>
            </a:r>
            <a:r>
              <a:rPr lang="en-US" altLang="en-US" sz="2800" i="1" dirty="0" smtClean="0">
                <a:cs typeface="Times New Roman" pitchFamily="18" charset="0"/>
              </a:rPr>
              <a:t>r</a:t>
            </a:r>
            <a:r>
              <a:rPr lang="en-US" altLang="en-US" sz="2800" dirty="0" smtClean="0">
                <a:cs typeface="Times New Roman" pitchFamily="18" charset="0"/>
              </a:rPr>
              <a:t>, …. </a:t>
            </a:r>
          </a:p>
          <a:p>
            <a:pPr algn="just" eaLnBrk="1" hangingPunct="1">
              <a:buFontTx/>
              <a:buNone/>
            </a:pPr>
            <a:endParaRPr lang="en-US" altLang="en-US" sz="2800" dirty="0" smtClean="0">
              <a:cs typeface="Times New Roman" pitchFamily="18" charset="0"/>
            </a:endParaRPr>
          </a:p>
          <a:p>
            <a:pPr algn="just" eaLnBrk="1" hangingPunct="1"/>
            <a:r>
              <a:rPr lang="en-US" altLang="en-US" sz="2800" dirty="0" err="1" smtClean="0">
                <a:cs typeface="Times New Roman" pitchFamily="18" charset="0"/>
              </a:rPr>
              <a:t>Contoh</a:t>
            </a:r>
            <a:r>
              <a:rPr lang="en-US" altLang="en-US" sz="2800" dirty="0" smtClean="0">
                <a:cs typeface="Times New Roman" pitchFamily="18" charset="0"/>
              </a:rPr>
              <a:t>:</a:t>
            </a:r>
          </a:p>
          <a:p>
            <a:pPr algn="just" eaLnBrk="1" hangingPunct="1">
              <a:buFontTx/>
              <a:buNone/>
            </a:pPr>
            <a:r>
              <a:rPr lang="en-US" altLang="en-US" sz="2800" i="1" dirty="0" smtClean="0">
                <a:cs typeface="Times New Roman" pitchFamily="18" charset="0"/>
              </a:rPr>
              <a:t>		p </a:t>
            </a:r>
            <a:r>
              <a:rPr lang="en-US" altLang="en-US" sz="2800" dirty="0" smtClean="0">
                <a:cs typeface="Times New Roman" pitchFamily="18" charset="0"/>
              </a:rPr>
              <a:t>:  </a:t>
            </a:r>
            <a:r>
              <a:rPr lang="en-US" altLang="en-US" sz="2800" dirty="0" smtClean="0">
                <a:cs typeface="Times New Roman" pitchFamily="18" charset="0"/>
              </a:rPr>
              <a:t>17 </a:t>
            </a:r>
            <a:r>
              <a:rPr lang="en-US" altLang="en-US" sz="2800" dirty="0" err="1" smtClean="0">
                <a:cs typeface="Times New Roman" pitchFamily="18" charset="0"/>
              </a:rPr>
              <a:t>adalah</a:t>
            </a:r>
            <a:r>
              <a:rPr lang="en-US" altLang="en-US" sz="2800" dirty="0" smtClean="0">
                <a:cs typeface="Times New Roman" pitchFamily="18" charset="0"/>
              </a:rPr>
              <a:t> </a:t>
            </a:r>
            <a:r>
              <a:rPr lang="en-US" altLang="en-US" sz="2800" dirty="0" err="1" smtClean="0">
                <a:cs typeface="Times New Roman" pitchFamily="18" charset="0"/>
              </a:rPr>
              <a:t>bilangan</a:t>
            </a:r>
            <a:r>
              <a:rPr lang="en-US" altLang="en-US" sz="2800" dirty="0" smtClean="0">
                <a:cs typeface="Times New Roman" pitchFamily="18" charset="0"/>
              </a:rPr>
              <a:t> </a:t>
            </a:r>
            <a:r>
              <a:rPr lang="en-US" altLang="en-US" sz="2800" dirty="0" err="1" smtClean="0">
                <a:cs typeface="Times New Roman" pitchFamily="18" charset="0"/>
              </a:rPr>
              <a:t>ganjil</a:t>
            </a:r>
            <a:r>
              <a:rPr lang="en-US" altLang="en-US" sz="2800" dirty="0" smtClean="0">
                <a:cs typeface="Times New Roman" pitchFamily="18" charset="0"/>
              </a:rPr>
              <a:t>.</a:t>
            </a:r>
          </a:p>
          <a:p>
            <a:pPr algn="just" eaLnBrk="1" hangingPunct="1">
              <a:buFontTx/>
              <a:buNone/>
            </a:pPr>
            <a:r>
              <a:rPr lang="en-US" altLang="en-US" sz="2800" dirty="0" smtClean="0">
                <a:cs typeface="Times New Roman" pitchFamily="18" charset="0"/>
              </a:rPr>
              <a:t>		</a:t>
            </a:r>
            <a:r>
              <a:rPr lang="en-US" altLang="en-US" sz="2800" i="1" dirty="0" smtClean="0">
                <a:cs typeface="Times New Roman" pitchFamily="18" charset="0"/>
              </a:rPr>
              <a:t>q </a:t>
            </a:r>
            <a:r>
              <a:rPr lang="en-US" altLang="en-US" sz="2800" dirty="0" smtClean="0">
                <a:cs typeface="Times New Roman" pitchFamily="18" charset="0"/>
              </a:rPr>
              <a:t>:  </a:t>
            </a:r>
            <a:r>
              <a:rPr lang="en-US" altLang="en-US" sz="2800" dirty="0" smtClean="0">
                <a:cs typeface="Times New Roman" pitchFamily="18" charset="0"/>
              </a:rPr>
              <a:t>Bandung </a:t>
            </a:r>
            <a:r>
              <a:rPr lang="en-US" altLang="en-US" sz="2800" dirty="0" err="1" smtClean="0">
                <a:cs typeface="Times New Roman" pitchFamily="18" charset="0"/>
              </a:rPr>
              <a:t>adalah</a:t>
            </a:r>
            <a:r>
              <a:rPr lang="en-US" altLang="en-US" sz="2800" dirty="0" smtClean="0">
                <a:cs typeface="Times New Roman" pitchFamily="18" charset="0"/>
              </a:rPr>
              <a:t> </a:t>
            </a:r>
            <a:r>
              <a:rPr lang="en-US" altLang="en-US" sz="2800" dirty="0" err="1" smtClean="0">
                <a:cs typeface="Times New Roman" pitchFamily="18" charset="0"/>
              </a:rPr>
              <a:t>Ibukota</a:t>
            </a:r>
            <a:r>
              <a:rPr lang="en-US" altLang="en-US" sz="2800" dirty="0" smtClean="0">
                <a:cs typeface="Times New Roman" pitchFamily="18" charset="0"/>
              </a:rPr>
              <a:t> </a:t>
            </a:r>
            <a:r>
              <a:rPr lang="en-US" altLang="en-US" sz="2800" dirty="0" err="1" smtClean="0">
                <a:cs typeface="Times New Roman" pitchFamily="18" charset="0"/>
              </a:rPr>
              <a:t>Jawa</a:t>
            </a:r>
            <a:r>
              <a:rPr lang="en-US" altLang="en-US" sz="2800" dirty="0" smtClean="0">
                <a:cs typeface="Times New Roman" pitchFamily="18" charset="0"/>
              </a:rPr>
              <a:t> Barat</a:t>
            </a:r>
            <a:endParaRPr lang="en-US" altLang="en-US" sz="2800" dirty="0" smtClean="0">
              <a:cs typeface="Times New Roman" pitchFamily="18" charset="0"/>
            </a:endParaRPr>
          </a:p>
          <a:p>
            <a:pPr algn="just" eaLnBrk="1" hangingPunct="1">
              <a:buFontTx/>
              <a:buNone/>
            </a:pPr>
            <a:r>
              <a:rPr lang="en-US" altLang="en-US" sz="2800" dirty="0" smtClean="0">
                <a:cs typeface="Times New Roman" pitchFamily="18" charset="0"/>
              </a:rPr>
              <a:t>		</a:t>
            </a:r>
            <a:r>
              <a:rPr lang="en-US" altLang="en-US" sz="2800" i="1" dirty="0" smtClean="0">
                <a:cs typeface="Times New Roman" pitchFamily="18" charset="0"/>
              </a:rPr>
              <a:t>r </a:t>
            </a:r>
            <a:r>
              <a:rPr lang="en-US" altLang="en-US" sz="2800" dirty="0" smtClean="0">
                <a:cs typeface="Times New Roman" pitchFamily="18" charset="0"/>
              </a:rPr>
              <a:t>:  2 + 2 = 4</a:t>
            </a:r>
            <a:endParaRPr lang="en-US" altLang="en-US" sz="2800" dirty="0" smtClean="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US" altLang="en-US" smtClean="0"/>
              <a:t>Bentuk-bentuk Proposisi</a:t>
            </a:r>
          </a:p>
        </p:txBody>
      </p:sp>
      <p:sp>
        <p:nvSpPr>
          <p:cNvPr id="3" name="Content Placeholder 2"/>
          <p:cNvSpPr>
            <a:spLocks noGrp="1"/>
          </p:cNvSpPr>
          <p:nvPr>
            <p:ph idx="1"/>
          </p:nvPr>
        </p:nvSpPr>
        <p:spPr/>
        <p:txBody>
          <a:bodyPr/>
          <a:lstStyle/>
          <a:p>
            <a:pPr>
              <a:defRPr/>
            </a:pPr>
            <a:r>
              <a:rPr lang="en-US" dirty="0" err="1" smtClean="0"/>
              <a:t>Proposisi</a:t>
            </a:r>
            <a:r>
              <a:rPr lang="en-US" dirty="0" smtClean="0"/>
              <a:t> </a:t>
            </a:r>
            <a:r>
              <a:rPr lang="en-US" dirty="0" err="1" smtClean="0"/>
              <a:t>dapat</a:t>
            </a:r>
            <a:r>
              <a:rPr lang="en-US" dirty="0" smtClean="0"/>
              <a:t> </a:t>
            </a:r>
            <a:r>
              <a:rPr lang="en-US" dirty="0" err="1" smtClean="0"/>
              <a:t>dinyatakan</a:t>
            </a:r>
            <a:r>
              <a:rPr lang="en-US" dirty="0" smtClean="0"/>
              <a:t> </a:t>
            </a:r>
            <a:r>
              <a:rPr lang="en-US" dirty="0" err="1" smtClean="0"/>
              <a:t>dalam</a:t>
            </a:r>
            <a:r>
              <a:rPr lang="en-US" dirty="0" smtClean="0"/>
              <a:t> </a:t>
            </a:r>
            <a:r>
              <a:rPr lang="en-US" dirty="0" err="1" smtClean="0"/>
              <a:t>empat</a:t>
            </a:r>
            <a:r>
              <a:rPr lang="en-US" dirty="0" smtClean="0"/>
              <a:t> </a:t>
            </a:r>
            <a:r>
              <a:rPr lang="en-US" dirty="0" err="1" smtClean="0"/>
              <a:t>bentuk</a:t>
            </a:r>
            <a:r>
              <a:rPr lang="en-US" dirty="0" smtClean="0"/>
              <a:t>:</a:t>
            </a:r>
          </a:p>
          <a:p>
            <a:pPr marL="0" indent="0">
              <a:buFontTx/>
              <a:buNone/>
              <a:defRPr/>
            </a:pPr>
            <a:r>
              <a:rPr lang="en-US" dirty="0" smtClean="0"/>
              <a:t>	1.  </a:t>
            </a:r>
            <a:r>
              <a:rPr lang="en-US" dirty="0" err="1" smtClean="0"/>
              <a:t>Proposisi</a:t>
            </a:r>
            <a:r>
              <a:rPr lang="en-US" dirty="0" smtClean="0"/>
              <a:t> </a:t>
            </a:r>
            <a:r>
              <a:rPr lang="en-US" dirty="0" err="1" smtClean="0"/>
              <a:t>atomik</a:t>
            </a:r>
            <a:endParaRPr lang="en-US" dirty="0" smtClean="0"/>
          </a:p>
          <a:p>
            <a:pPr marL="0" indent="0">
              <a:buFontTx/>
              <a:buNone/>
              <a:defRPr/>
            </a:pPr>
            <a:r>
              <a:rPr lang="en-US" dirty="0"/>
              <a:t>	</a:t>
            </a:r>
            <a:r>
              <a:rPr lang="en-US" dirty="0" smtClean="0"/>
              <a:t>2.  </a:t>
            </a:r>
            <a:r>
              <a:rPr lang="en-US" dirty="0" err="1" smtClean="0"/>
              <a:t>Proposisi</a:t>
            </a:r>
            <a:r>
              <a:rPr lang="en-US" dirty="0" smtClean="0"/>
              <a:t> </a:t>
            </a:r>
            <a:r>
              <a:rPr lang="en-US" dirty="0" err="1" smtClean="0"/>
              <a:t>majemuk</a:t>
            </a:r>
            <a:endParaRPr lang="en-US" dirty="0" smtClean="0"/>
          </a:p>
          <a:p>
            <a:pPr marL="0" indent="0">
              <a:buFontTx/>
              <a:buNone/>
              <a:defRPr/>
            </a:pPr>
            <a:r>
              <a:rPr lang="en-US" dirty="0"/>
              <a:t>	</a:t>
            </a:r>
            <a:r>
              <a:rPr lang="en-US" dirty="0" smtClean="0"/>
              <a:t>3.  </a:t>
            </a:r>
            <a:r>
              <a:rPr lang="en-US" dirty="0" err="1" smtClean="0"/>
              <a:t>Implikasi</a:t>
            </a:r>
            <a:endParaRPr lang="en-US" dirty="0" smtClean="0"/>
          </a:p>
          <a:p>
            <a:pPr marL="0" indent="0">
              <a:buFontTx/>
              <a:buNone/>
              <a:defRPr/>
            </a:pPr>
            <a:r>
              <a:rPr lang="en-US" dirty="0"/>
              <a:t>	</a:t>
            </a:r>
            <a:r>
              <a:rPr lang="en-US" dirty="0" smtClean="0"/>
              <a:t>4.  Bi-</a:t>
            </a:r>
            <a:r>
              <a:rPr lang="en-US" dirty="0" err="1" smtClean="0"/>
              <a:t>implikasi</a:t>
            </a:r>
            <a:endParaRPr lang="en-US" dirty="0"/>
          </a:p>
          <a:p>
            <a:pPr marL="0" indent="0">
              <a:buFontTx/>
              <a:buNone/>
              <a:defRPr/>
            </a:pPr>
            <a:r>
              <a:rPr lang="en-US" dirty="0"/>
              <a:t>	</a:t>
            </a:r>
          </a:p>
        </p:txBody>
      </p:sp>
      <p:sp>
        <p:nvSpPr>
          <p:cNvPr id="21508" name="Slide Number Placeholder 3"/>
          <p:cNvSpPr>
            <a:spLocks noGrp="1"/>
          </p:cNvSpPr>
          <p:nvPr>
            <p:ph type="sldNum" sz="quarter" idx="12"/>
          </p:nvPr>
        </p:nvSpPr>
        <p:spPr>
          <a:noFill/>
        </p:spPr>
        <p:txBody>
          <a:bodyPr/>
          <a:lstStyle/>
          <a:p>
            <a:fld id="{379AC890-E97E-45F5-9C80-8B8CF3D4ED36}" type="slidenum">
              <a:rPr lang="en-US" altLang="en-US" smtClean="0"/>
              <a:pPr/>
              <a:t>19</a:t>
            </a:fld>
            <a:endParaRPr lang="en-US" altLang="en-US" smtClean="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Slide Number Placeholder 5"/>
          <p:cNvSpPr>
            <a:spLocks noGrp="1"/>
          </p:cNvSpPr>
          <p:nvPr>
            <p:ph type="sldNum" sz="quarter" idx="12"/>
          </p:nvPr>
        </p:nvSpPr>
        <p:spPr>
          <a:noFill/>
        </p:spPr>
        <p:txBody>
          <a:bodyPr/>
          <a:lstStyle/>
          <a:p>
            <a:fld id="{BAB4F267-40E6-4FD8-A275-627072155DAC}" type="slidenum">
              <a:rPr lang="en-US" altLang="en-US" smtClean="0"/>
              <a:pPr/>
              <a:t>2</a:t>
            </a:fld>
            <a:endParaRPr lang="en-US" altLang="en-US" smtClean="0"/>
          </a:p>
        </p:txBody>
      </p:sp>
      <p:sp>
        <p:nvSpPr>
          <p:cNvPr id="2051" name="Rectangle 2"/>
          <p:cNvSpPr>
            <a:spLocks noGrp="1" noChangeArrowheads="1"/>
          </p:cNvSpPr>
          <p:nvPr>
            <p:ph type="ctrTitle"/>
          </p:nvPr>
        </p:nvSpPr>
        <p:spPr>
          <a:xfrm>
            <a:off x="685800" y="2286000"/>
            <a:ext cx="7772400" cy="1143000"/>
          </a:xfrm>
        </p:spPr>
        <p:txBody>
          <a:bodyPr/>
          <a:lstStyle/>
          <a:p>
            <a:pPr eaLnBrk="1" hangingPunct="1"/>
            <a:r>
              <a:rPr lang="en-US" altLang="en-US" b="1" smtClean="0">
                <a:solidFill>
                  <a:srgbClr val="FF0066"/>
                </a:solidFill>
                <a:cs typeface="Times New Roman" pitchFamily="18" charset="0"/>
              </a:rPr>
              <a:t>Logika (</a:t>
            </a:r>
            <a:r>
              <a:rPr lang="en-US" altLang="en-US" b="1" i="1" smtClean="0">
                <a:solidFill>
                  <a:srgbClr val="FF0066"/>
                </a:solidFill>
                <a:cs typeface="Times New Roman" pitchFamily="18" charset="0"/>
              </a:rPr>
              <a:t>logic</a:t>
            </a:r>
            <a:r>
              <a:rPr lang="en-US" altLang="en-US" b="1" smtClean="0">
                <a:solidFill>
                  <a:srgbClr val="FF0066"/>
                </a:solidFill>
                <a:cs typeface="Times New Roman" pitchFamily="18" charset="0"/>
              </a:rPr>
              <a:t>)</a:t>
            </a:r>
          </a:p>
        </p:txBody>
      </p:sp>
      <p:sp>
        <p:nvSpPr>
          <p:cNvPr id="2052" name="Rectangle 3"/>
          <p:cNvSpPr>
            <a:spLocks noGrp="1" noChangeArrowheads="1"/>
          </p:cNvSpPr>
          <p:nvPr>
            <p:ph type="subTitle" idx="1"/>
          </p:nvPr>
        </p:nvSpPr>
        <p:spPr>
          <a:xfrm>
            <a:off x="838200" y="609600"/>
            <a:ext cx="7620000" cy="1371600"/>
          </a:xfrm>
        </p:spPr>
        <p:txBody>
          <a:bodyPr/>
          <a:lstStyle/>
          <a:p>
            <a:pPr eaLnBrk="1" hangingPunct="1"/>
            <a:endParaRPr lang="en-US" altLang="en-US" sz="2800" dirty="0" smtClean="0"/>
          </a:p>
          <a:p>
            <a:pPr eaLnBrk="1" hangingPunct="1"/>
            <a:r>
              <a:rPr lang="en-US" altLang="en-US" sz="2800" b="1" dirty="0" err="1" smtClean="0"/>
              <a:t>Materi</a:t>
            </a:r>
            <a:r>
              <a:rPr lang="en-US" altLang="en-US" sz="2800" b="1" dirty="0" smtClean="0"/>
              <a:t> </a:t>
            </a:r>
            <a:r>
              <a:rPr lang="en-US" altLang="en-US" sz="2800" b="1" dirty="0" err="1" smtClean="0"/>
              <a:t>Kuliah</a:t>
            </a:r>
            <a:r>
              <a:rPr lang="en-US" altLang="en-US" sz="2800" b="1" dirty="0" smtClean="0"/>
              <a:t> </a:t>
            </a:r>
            <a:r>
              <a:rPr lang="en-US" altLang="en-US" sz="2800" b="1" dirty="0" err="1" smtClean="0"/>
              <a:t>Matematika</a:t>
            </a:r>
            <a:r>
              <a:rPr lang="en-US" altLang="en-US" sz="2800" b="1" dirty="0" smtClean="0"/>
              <a:t> 2</a:t>
            </a:r>
            <a:endParaRPr lang="en-US" altLang="en-US" sz="2800" b="1" dirty="0" smtClean="0"/>
          </a:p>
        </p:txBody>
      </p:sp>
      <p:sp>
        <p:nvSpPr>
          <p:cNvPr id="2053" name="Rectangle 4"/>
          <p:cNvSpPr>
            <a:spLocks noChangeArrowheads="1"/>
          </p:cNvSpPr>
          <p:nvPr/>
        </p:nvSpPr>
        <p:spPr bwMode="auto">
          <a:xfrm>
            <a:off x="762000" y="4953000"/>
            <a:ext cx="7620000" cy="1371600"/>
          </a:xfrm>
          <a:prstGeom prst="rect">
            <a:avLst/>
          </a:prstGeom>
          <a:noFill/>
          <a:ln w="9525">
            <a:noFill/>
            <a:miter lim="800000"/>
            <a:headEnd/>
            <a:tailEnd/>
          </a:ln>
        </p:spPr>
        <p:txBody>
          <a:bodyPr/>
          <a:lstStyle/>
          <a:p>
            <a:pPr algn="ctr" eaLnBrk="1" hangingPunct="1">
              <a:spcBef>
                <a:spcPct val="20000"/>
              </a:spcBef>
            </a:pPr>
            <a:r>
              <a:rPr lang="en-US" altLang="en-US" sz="2800" b="1" dirty="0" err="1" smtClean="0"/>
              <a:t>Sistem</a:t>
            </a:r>
            <a:r>
              <a:rPr lang="en-US" altLang="en-US" sz="2800" b="1" dirty="0" smtClean="0"/>
              <a:t> </a:t>
            </a:r>
            <a:r>
              <a:rPr lang="en-US" altLang="en-US" sz="2800" b="1" dirty="0" err="1" smtClean="0"/>
              <a:t>Informasi</a:t>
            </a:r>
            <a:endParaRPr lang="en-US" altLang="en-US" sz="2800" b="1" dirty="0" smtClean="0"/>
          </a:p>
          <a:p>
            <a:pPr algn="ctr" eaLnBrk="1" hangingPunct="1">
              <a:spcBef>
                <a:spcPct val="20000"/>
              </a:spcBef>
            </a:pPr>
            <a:r>
              <a:rPr lang="en-US" altLang="en-US" sz="2800" b="1" dirty="0" smtClean="0"/>
              <a:t>UNIKOM</a:t>
            </a:r>
            <a:endParaRPr lang="en-US" altLang="en-US" sz="2800" b="1" dirty="0"/>
          </a:p>
        </p:txBody>
      </p:sp>
      <p:sp>
        <p:nvSpPr>
          <p:cNvPr id="2054" name="TextBox 5"/>
          <p:cNvSpPr txBox="1">
            <a:spLocks noChangeArrowheads="1"/>
          </p:cNvSpPr>
          <p:nvPr/>
        </p:nvSpPr>
        <p:spPr bwMode="auto">
          <a:xfrm>
            <a:off x="3124200" y="3733800"/>
            <a:ext cx="2741007" cy="369332"/>
          </a:xfrm>
          <a:prstGeom prst="rect">
            <a:avLst/>
          </a:prstGeom>
          <a:noFill/>
          <a:ln w="9525">
            <a:noFill/>
            <a:miter lim="800000"/>
            <a:headEnd/>
            <a:tailEnd/>
          </a:ln>
        </p:spPr>
        <p:txBody>
          <a:bodyPr wrap="none">
            <a:spAutoFit/>
          </a:bodyPr>
          <a:lstStyle/>
          <a:p>
            <a:pPr eaLnBrk="1" hangingPunct="1"/>
            <a:r>
              <a:rPr lang="en-US" altLang="en-US" dirty="0" err="1"/>
              <a:t>Oleh</a:t>
            </a:r>
            <a:r>
              <a:rPr lang="en-US" altLang="en-US" dirty="0"/>
              <a:t>: </a:t>
            </a:r>
            <a:r>
              <a:rPr lang="en-US" altLang="en-US" dirty="0" err="1" smtClean="0"/>
              <a:t>Ratna</a:t>
            </a:r>
            <a:r>
              <a:rPr lang="en-US" altLang="en-US" dirty="0" smtClean="0"/>
              <a:t> </a:t>
            </a:r>
            <a:r>
              <a:rPr lang="en-US" altLang="en-US" dirty="0" err="1" smtClean="0"/>
              <a:t>Imanira</a:t>
            </a:r>
            <a:r>
              <a:rPr lang="en-US" altLang="en-US" dirty="0" smtClean="0"/>
              <a:t> </a:t>
            </a:r>
            <a:r>
              <a:rPr lang="en-US" altLang="en-US" dirty="0" err="1" smtClean="0"/>
              <a:t>Sofiani</a:t>
            </a:r>
            <a:endParaRPr lang="en-US" alt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en-US" altLang="en-US" smtClean="0"/>
              <a:t>Proposisi Atomik</a:t>
            </a:r>
          </a:p>
        </p:txBody>
      </p:sp>
      <p:sp>
        <p:nvSpPr>
          <p:cNvPr id="3" name="Content Placeholder 2"/>
          <p:cNvSpPr>
            <a:spLocks noGrp="1"/>
          </p:cNvSpPr>
          <p:nvPr>
            <p:ph idx="1"/>
          </p:nvPr>
        </p:nvSpPr>
        <p:spPr/>
        <p:txBody>
          <a:bodyPr/>
          <a:lstStyle/>
          <a:p>
            <a:pPr>
              <a:defRPr/>
            </a:pPr>
            <a:r>
              <a:rPr lang="en-US" sz="2800" dirty="0" err="1" smtClean="0"/>
              <a:t>Proposisi</a:t>
            </a:r>
            <a:r>
              <a:rPr lang="en-US" sz="2800" dirty="0" smtClean="0"/>
              <a:t> </a:t>
            </a:r>
            <a:r>
              <a:rPr lang="en-US" sz="2800" dirty="0" err="1" smtClean="0"/>
              <a:t>tunggal</a:t>
            </a:r>
            <a:endParaRPr lang="en-US" sz="2800" dirty="0" smtClean="0"/>
          </a:p>
          <a:p>
            <a:pPr>
              <a:defRPr/>
            </a:pPr>
            <a:endParaRPr lang="en-US" sz="2800" dirty="0"/>
          </a:p>
          <a:p>
            <a:pPr>
              <a:defRPr/>
            </a:pPr>
            <a:r>
              <a:rPr lang="en-US" sz="2800" dirty="0" err="1" smtClean="0"/>
              <a:t>Contoh</a:t>
            </a:r>
            <a:r>
              <a:rPr lang="en-US" sz="2800" dirty="0" smtClean="0"/>
              <a:t>: </a:t>
            </a:r>
          </a:p>
          <a:p>
            <a:pPr marL="0" indent="0">
              <a:buFontTx/>
              <a:buNone/>
              <a:defRPr/>
            </a:pPr>
            <a:r>
              <a:rPr lang="en-US" sz="2800" dirty="0"/>
              <a:t>	</a:t>
            </a:r>
            <a:r>
              <a:rPr lang="en-US" sz="2800" dirty="0" smtClean="0"/>
              <a:t>(a) </a:t>
            </a:r>
            <a:r>
              <a:rPr lang="en-US" sz="2800" dirty="0" err="1" smtClean="0"/>
              <a:t>Informatika</a:t>
            </a:r>
            <a:r>
              <a:rPr lang="en-US" sz="2800" dirty="0" smtClean="0"/>
              <a:t> ITB </a:t>
            </a:r>
            <a:r>
              <a:rPr lang="en-US" sz="2800" dirty="0" err="1" smtClean="0"/>
              <a:t>dibentuk</a:t>
            </a:r>
            <a:r>
              <a:rPr lang="en-US" sz="2800" dirty="0" smtClean="0"/>
              <a:t> </a:t>
            </a:r>
            <a:r>
              <a:rPr lang="en-US" sz="2800" dirty="0" err="1" smtClean="0"/>
              <a:t>tahun</a:t>
            </a:r>
            <a:r>
              <a:rPr lang="en-US" sz="2800" dirty="0" smtClean="0"/>
              <a:t> 1982</a:t>
            </a:r>
          </a:p>
          <a:p>
            <a:pPr marL="0" indent="0">
              <a:buFontTx/>
              <a:buNone/>
              <a:defRPr/>
            </a:pPr>
            <a:r>
              <a:rPr lang="en-US" sz="2800" dirty="0"/>
              <a:t>	</a:t>
            </a:r>
            <a:r>
              <a:rPr lang="en-US" sz="2800" dirty="0" smtClean="0"/>
              <a:t>(b) 2</a:t>
            </a:r>
            <a:r>
              <a:rPr lang="en-US" sz="2800" i="1" dirty="0" smtClean="0"/>
              <a:t>n</a:t>
            </a:r>
            <a:r>
              <a:rPr lang="en-US" sz="2800" dirty="0" smtClean="0"/>
              <a:t> </a:t>
            </a:r>
            <a:r>
              <a:rPr lang="en-US" sz="2800" dirty="0" err="1" smtClean="0"/>
              <a:t>selalu</a:t>
            </a:r>
            <a:r>
              <a:rPr lang="en-US" sz="2800" dirty="0" smtClean="0"/>
              <a:t> </a:t>
            </a:r>
            <a:r>
              <a:rPr lang="en-US" sz="2800" dirty="0" err="1" smtClean="0"/>
              <a:t>genap</a:t>
            </a:r>
            <a:r>
              <a:rPr lang="en-US" sz="2800" dirty="0" smtClean="0"/>
              <a:t> </a:t>
            </a:r>
            <a:r>
              <a:rPr lang="en-US" sz="2800" dirty="0" err="1" smtClean="0"/>
              <a:t>untuk</a:t>
            </a:r>
            <a:r>
              <a:rPr lang="en-US" sz="2800" dirty="0" smtClean="0"/>
              <a:t> </a:t>
            </a:r>
            <a:r>
              <a:rPr lang="en-US" sz="2800" i="1" dirty="0" smtClean="0"/>
              <a:t>n</a:t>
            </a:r>
            <a:r>
              <a:rPr lang="en-US" sz="2800" dirty="0" smtClean="0"/>
              <a:t>=0, 1, 2, …</a:t>
            </a:r>
          </a:p>
          <a:p>
            <a:pPr marL="0" indent="0">
              <a:buFontTx/>
              <a:buNone/>
              <a:defRPr/>
            </a:pPr>
            <a:r>
              <a:rPr lang="en-US" sz="2800" dirty="0"/>
              <a:t>	</a:t>
            </a:r>
            <a:r>
              <a:rPr lang="en-US" sz="2800" dirty="0" smtClean="0"/>
              <a:t>(c) I’m Javanese</a:t>
            </a:r>
          </a:p>
          <a:p>
            <a:pPr marL="0" indent="0">
              <a:buFontTx/>
              <a:buNone/>
              <a:defRPr/>
            </a:pPr>
            <a:r>
              <a:rPr lang="en-US" sz="2800" dirty="0"/>
              <a:t>	</a:t>
            </a:r>
            <a:r>
              <a:rPr lang="en-US" sz="2800" dirty="0" smtClean="0"/>
              <a:t>(d) Orang </a:t>
            </a:r>
            <a:r>
              <a:rPr lang="en-US" sz="2800" dirty="0" err="1" smtClean="0"/>
              <a:t>Jawa</a:t>
            </a:r>
            <a:r>
              <a:rPr lang="en-US" sz="2800" dirty="0" smtClean="0"/>
              <a:t> </a:t>
            </a:r>
            <a:r>
              <a:rPr lang="en-US" sz="2800" dirty="0" err="1" smtClean="0"/>
              <a:t>belum</a:t>
            </a:r>
            <a:r>
              <a:rPr lang="en-US" sz="2800" dirty="0" smtClean="0"/>
              <a:t> </a:t>
            </a:r>
            <a:r>
              <a:rPr lang="en-US" sz="2800" dirty="0" err="1" smtClean="0"/>
              <a:t>tentu</a:t>
            </a:r>
            <a:r>
              <a:rPr lang="en-US" sz="2800" dirty="0" smtClean="0"/>
              <a:t> </a:t>
            </a:r>
            <a:r>
              <a:rPr lang="en-US" sz="2800" dirty="0" err="1" smtClean="0"/>
              <a:t>bisa</a:t>
            </a:r>
            <a:r>
              <a:rPr lang="en-US" sz="2800" dirty="0" smtClean="0"/>
              <a:t> Bahasa Java</a:t>
            </a:r>
            <a:endParaRPr lang="en-US" sz="2800" dirty="0"/>
          </a:p>
        </p:txBody>
      </p:sp>
      <p:sp>
        <p:nvSpPr>
          <p:cNvPr id="22532" name="Slide Number Placeholder 3"/>
          <p:cNvSpPr>
            <a:spLocks noGrp="1"/>
          </p:cNvSpPr>
          <p:nvPr>
            <p:ph type="sldNum" sz="quarter" idx="12"/>
          </p:nvPr>
        </p:nvSpPr>
        <p:spPr>
          <a:noFill/>
        </p:spPr>
        <p:txBody>
          <a:bodyPr/>
          <a:lstStyle/>
          <a:p>
            <a:fld id="{3F4B2672-BEDE-408B-A00F-755C8CE3D717}" type="slidenum">
              <a:rPr lang="en-US" altLang="en-US" smtClean="0"/>
              <a:pPr/>
              <a:t>20</a:t>
            </a:fld>
            <a:endParaRPr lang="en-US" altLang="en-US" smtClean="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5"/>
          <p:cNvSpPr>
            <a:spLocks noGrp="1"/>
          </p:cNvSpPr>
          <p:nvPr>
            <p:ph type="sldNum" sz="quarter" idx="12"/>
          </p:nvPr>
        </p:nvSpPr>
        <p:spPr>
          <a:noFill/>
        </p:spPr>
        <p:txBody>
          <a:bodyPr/>
          <a:lstStyle/>
          <a:p>
            <a:fld id="{BB7BF247-8438-454D-AB4F-8CB1BED37CBC}" type="slidenum">
              <a:rPr lang="en-US" altLang="en-US" smtClean="0"/>
              <a:pPr/>
              <a:t>21</a:t>
            </a:fld>
            <a:endParaRPr lang="en-US" altLang="en-US" smtClean="0"/>
          </a:p>
        </p:txBody>
      </p:sp>
      <p:sp>
        <p:nvSpPr>
          <p:cNvPr id="23555" name="Rectangle 3"/>
          <p:cNvSpPr>
            <a:spLocks noGrp="1" noChangeArrowheads="1"/>
          </p:cNvSpPr>
          <p:nvPr>
            <p:ph type="body" idx="1"/>
          </p:nvPr>
        </p:nvSpPr>
        <p:spPr>
          <a:xfrm>
            <a:off x="685800" y="1660525"/>
            <a:ext cx="7772400" cy="4648200"/>
          </a:xfrm>
        </p:spPr>
        <p:txBody>
          <a:bodyPr/>
          <a:lstStyle/>
          <a:p>
            <a:pPr algn="just" eaLnBrk="1" hangingPunct="1">
              <a:lnSpc>
                <a:spcPct val="90000"/>
              </a:lnSpc>
            </a:pPr>
            <a:r>
              <a:rPr lang="en-US" altLang="en-US" sz="2400" smtClean="0">
                <a:cs typeface="Times New Roman" pitchFamily="18" charset="0"/>
              </a:rPr>
              <a:t>Misalkan </a:t>
            </a:r>
            <a:r>
              <a:rPr lang="en-US" altLang="en-US" sz="2400" i="1" smtClean="0">
                <a:cs typeface="Times New Roman" pitchFamily="18" charset="0"/>
              </a:rPr>
              <a:t>p</a:t>
            </a:r>
            <a:r>
              <a:rPr lang="en-US" altLang="en-US" sz="2400" smtClean="0">
                <a:cs typeface="Times New Roman" pitchFamily="18" charset="0"/>
              </a:rPr>
              <a:t> dan </a:t>
            </a:r>
            <a:r>
              <a:rPr lang="en-US" altLang="en-US" sz="2400" i="1" smtClean="0">
                <a:cs typeface="Times New Roman" pitchFamily="18" charset="0"/>
              </a:rPr>
              <a:t>q</a:t>
            </a:r>
            <a:r>
              <a:rPr lang="en-US" altLang="en-US" sz="2400" smtClean="0">
                <a:cs typeface="Times New Roman" pitchFamily="18" charset="0"/>
              </a:rPr>
              <a:t> adalah proposisi atomik. </a:t>
            </a:r>
          </a:p>
          <a:p>
            <a:pPr algn="just" eaLnBrk="1" hangingPunct="1">
              <a:lnSpc>
                <a:spcPct val="90000"/>
              </a:lnSpc>
            </a:pPr>
            <a:r>
              <a:rPr lang="en-US" altLang="en-US" sz="2400" smtClean="0">
                <a:cs typeface="Times New Roman" pitchFamily="18" charset="0"/>
              </a:rPr>
              <a:t>Ada empat macam proposisi majemuk:</a:t>
            </a:r>
          </a:p>
          <a:p>
            <a:pPr algn="just" eaLnBrk="1" hangingPunct="1">
              <a:lnSpc>
                <a:spcPct val="90000"/>
              </a:lnSpc>
            </a:pPr>
            <a:endParaRPr lang="en-US" altLang="en-US" sz="2400" smtClean="0">
              <a:cs typeface="Times New Roman" pitchFamily="18" charset="0"/>
            </a:endParaRPr>
          </a:p>
          <a:p>
            <a:pPr algn="just" eaLnBrk="1" hangingPunct="1">
              <a:lnSpc>
                <a:spcPct val="90000"/>
              </a:lnSpc>
              <a:buFontTx/>
              <a:buNone/>
            </a:pPr>
            <a:r>
              <a:rPr lang="en-US" altLang="en-US" sz="2400" smtClean="0">
                <a:cs typeface="Times New Roman" pitchFamily="18" charset="0"/>
              </a:rPr>
              <a:t>	1.  </a:t>
            </a:r>
            <a:r>
              <a:rPr lang="en-US" altLang="en-US" sz="2400" b="1" smtClean="0">
                <a:cs typeface="Times New Roman" pitchFamily="18" charset="0"/>
              </a:rPr>
              <a:t>Konjungsi</a:t>
            </a:r>
            <a:r>
              <a:rPr lang="en-US" altLang="en-US" sz="2400" smtClean="0">
                <a:cs typeface="Times New Roman" pitchFamily="18" charset="0"/>
              </a:rPr>
              <a:t> (</a:t>
            </a:r>
            <a:r>
              <a:rPr lang="en-US" altLang="en-US" sz="2400" i="1" smtClean="0">
                <a:cs typeface="Times New Roman" pitchFamily="18" charset="0"/>
              </a:rPr>
              <a:t>conjunction</a:t>
            </a:r>
            <a:r>
              <a:rPr lang="en-US" altLang="en-US" sz="2400" smtClean="0">
                <a:cs typeface="Times New Roman" pitchFamily="18" charset="0"/>
              </a:rPr>
              <a:t>):</a:t>
            </a:r>
            <a:r>
              <a:rPr lang="en-US" altLang="en-US" sz="2400" i="1" smtClean="0">
                <a:cs typeface="Times New Roman" pitchFamily="18" charset="0"/>
              </a:rPr>
              <a:t>  p</a:t>
            </a:r>
            <a:r>
              <a:rPr lang="en-US" altLang="en-US" sz="2400" smtClean="0">
                <a:cs typeface="Times New Roman" pitchFamily="18" charset="0"/>
              </a:rPr>
              <a:t> dan </a:t>
            </a:r>
            <a:r>
              <a:rPr lang="en-US" altLang="en-US" sz="2400" i="1" smtClean="0">
                <a:cs typeface="Times New Roman" pitchFamily="18" charset="0"/>
              </a:rPr>
              <a:t>q</a:t>
            </a:r>
            <a:endParaRPr lang="en-US" altLang="en-US" sz="2400" smtClean="0">
              <a:cs typeface="Times New Roman" pitchFamily="18" charset="0"/>
            </a:endParaRPr>
          </a:p>
          <a:p>
            <a:pPr algn="just" eaLnBrk="1" hangingPunct="1">
              <a:lnSpc>
                <a:spcPct val="90000"/>
              </a:lnSpc>
              <a:buFontTx/>
              <a:buNone/>
            </a:pPr>
            <a:r>
              <a:rPr lang="en-US" altLang="en-US" sz="2400" smtClean="0">
                <a:cs typeface="Times New Roman" pitchFamily="18" charset="0"/>
              </a:rPr>
              <a:t>           Notasi  </a:t>
            </a:r>
            <a:r>
              <a:rPr lang="en-US" altLang="en-US" sz="2400" i="1" smtClean="0">
                <a:cs typeface="Times New Roman" pitchFamily="18" charset="0"/>
              </a:rPr>
              <a:t>p</a:t>
            </a:r>
            <a:r>
              <a:rPr lang="en-US" altLang="en-US" sz="2400" smtClean="0">
                <a:cs typeface="Times New Roman" pitchFamily="18" charset="0"/>
              </a:rPr>
              <a:t> </a:t>
            </a:r>
            <a:r>
              <a:rPr lang="en-US" altLang="en-US" sz="2400" smtClean="0">
                <a:cs typeface="Times New Roman" pitchFamily="18" charset="0"/>
                <a:sym typeface="Symbol" pitchFamily="18" charset="2"/>
              </a:rPr>
              <a:t></a:t>
            </a:r>
            <a:r>
              <a:rPr lang="en-US" altLang="en-US" sz="2400" smtClean="0">
                <a:cs typeface="Times New Roman" pitchFamily="18" charset="0"/>
              </a:rPr>
              <a:t> </a:t>
            </a:r>
            <a:r>
              <a:rPr lang="en-US" altLang="en-US" sz="2400" i="1" smtClean="0">
                <a:cs typeface="Times New Roman" pitchFamily="18" charset="0"/>
              </a:rPr>
              <a:t>q</a:t>
            </a:r>
            <a:r>
              <a:rPr lang="en-US" altLang="en-US" sz="2400" smtClean="0">
                <a:cs typeface="Times New Roman" pitchFamily="18" charset="0"/>
              </a:rPr>
              <a:t>,</a:t>
            </a:r>
          </a:p>
          <a:p>
            <a:pPr algn="just" eaLnBrk="1" hangingPunct="1">
              <a:lnSpc>
                <a:spcPct val="90000"/>
              </a:lnSpc>
              <a:buFontTx/>
              <a:buNone/>
            </a:pPr>
            <a:r>
              <a:rPr lang="en-US" altLang="en-US" sz="2400" smtClean="0">
                <a:cs typeface="Times New Roman" pitchFamily="18" charset="0"/>
              </a:rPr>
              <a:t>	2.</a:t>
            </a:r>
            <a:r>
              <a:rPr lang="en-US" altLang="en-US" sz="2400" b="1" smtClean="0">
                <a:cs typeface="Times New Roman" pitchFamily="18" charset="0"/>
              </a:rPr>
              <a:t>  Disjungsi</a:t>
            </a:r>
            <a:r>
              <a:rPr lang="en-US" altLang="en-US" sz="2400" smtClean="0">
                <a:cs typeface="Times New Roman" pitchFamily="18" charset="0"/>
              </a:rPr>
              <a:t> (</a:t>
            </a:r>
            <a:r>
              <a:rPr lang="en-US" altLang="en-US" sz="2400" i="1" smtClean="0">
                <a:cs typeface="Times New Roman" pitchFamily="18" charset="0"/>
              </a:rPr>
              <a:t>disjunction</a:t>
            </a:r>
            <a:r>
              <a:rPr lang="en-US" altLang="en-US" sz="2400" smtClean="0">
                <a:cs typeface="Times New Roman" pitchFamily="18" charset="0"/>
              </a:rPr>
              <a:t>): </a:t>
            </a:r>
            <a:r>
              <a:rPr lang="en-US" altLang="en-US" sz="2400" i="1" smtClean="0">
                <a:cs typeface="Times New Roman" pitchFamily="18" charset="0"/>
              </a:rPr>
              <a:t>p</a:t>
            </a:r>
            <a:r>
              <a:rPr lang="en-US" altLang="en-US" sz="2400" smtClean="0">
                <a:cs typeface="Times New Roman" pitchFamily="18" charset="0"/>
              </a:rPr>
              <a:t> atau </a:t>
            </a:r>
            <a:r>
              <a:rPr lang="en-US" altLang="en-US" sz="2400" i="1" smtClean="0">
                <a:cs typeface="Times New Roman" pitchFamily="18" charset="0"/>
              </a:rPr>
              <a:t>q</a:t>
            </a:r>
            <a:endParaRPr lang="en-US" altLang="en-US" sz="2400" smtClean="0">
              <a:cs typeface="Times New Roman" pitchFamily="18" charset="0"/>
            </a:endParaRPr>
          </a:p>
          <a:p>
            <a:pPr algn="just" eaLnBrk="1" hangingPunct="1">
              <a:lnSpc>
                <a:spcPct val="90000"/>
              </a:lnSpc>
              <a:buFontTx/>
              <a:buNone/>
            </a:pPr>
            <a:r>
              <a:rPr lang="en-US" altLang="en-US" sz="2400" smtClean="0">
                <a:cs typeface="Times New Roman" pitchFamily="18" charset="0"/>
              </a:rPr>
              <a:t>     	Notasi: </a:t>
            </a:r>
            <a:r>
              <a:rPr lang="en-US" altLang="en-US" sz="2400" i="1" smtClean="0">
                <a:cs typeface="Times New Roman" pitchFamily="18" charset="0"/>
              </a:rPr>
              <a:t>p</a:t>
            </a:r>
            <a:r>
              <a:rPr lang="en-US" altLang="en-US" sz="2400" smtClean="0">
                <a:cs typeface="Times New Roman" pitchFamily="18" charset="0"/>
              </a:rPr>
              <a:t> </a:t>
            </a:r>
            <a:r>
              <a:rPr lang="en-US" altLang="en-US" sz="2400" smtClean="0">
                <a:cs typeface="Times New Roman" pitchFamily="18" charset="0"/>
                <a:sym typeface="Symbol" pitchFamily="18" charset="2"/>
              </a:rPr>
              <a:t></a:t>
            </a:r>
            <a:r>
              <a:rPr lang="en-US" altLang="en-US" sz="2400" smtClean="0">
                <a:cs typeface="Times New Roman" pitchFamily="18" charset="0"/>
              </a:rPr>
              <a:t> </a:t>
            </a:r>
            <a:r>
              <a:rPr lang="en-US" altLang="en-US" sz="2400" i="1" smtClean="0">
                <a:cs typeface="Times New Roman" pitchFamily="18" charset="0"/>
              </a:rPr>
              <a:t>q</a:t>
            </a:r>
            <a:endParaRPr lang="en-US" altLang="en-US" sz="2400" smtClean="0">
              <a:cs typeface="Times New Roman" pitchFamily="18" charset="0"/>
            </a:endParaRPr>
          </a:p>
          <a:p>
            <a:pPr algn="just" eaLnBrk="1" hangingPunct="1">
              <a:lnSpc>
                <a:spcPct val="90000"/>
              </a:lnSpc>
              <a:buFontTx/>
              <a:buNone/>
            </a:pPr>
            <a:r>
              <a:rPr lang="en-US" altLang="en-US" sz="2400" smtClean="0">
                <a:cs typeface="Times New Roman" pitchFamily="18" charset="0"/>
              </a:rPr>
              <a:t>	3.  </a:t>
            </a:r>
            <a:r>
              <a:rPr lang="en-US" altLang="en-US" sz="2400" b="1" smtClean="0">
                <a:cs typeface="Times New Roman" pitchFamily="18" charset="0"/>
              </a:rPr>
              <a:t>Ingkaran</a:t>
            </a:r>
            <a:r>
              <a:rPr lang="en-US" altLang="en-US" sz="2400" smtClean="0">
                <a:cs typeface="Times New Roman" pitchFamily="18" charset="0"/>
              </a:rPr>
              <a:t> (</a:t>
            </a:r>
            <a:r>
              <a:rPr lang="en-US" altLang="en-US" sz="2400" i="1" smtClean="0">
                <a:cs typeface="Times New Roman" pitchFamily="18" charset="0"/>
              </a:rPr>
              <a:t>negation</a:t>
            </a:r>
            <a:r>
              <a:rPr lang="en-US" altLang="en-US" sz="2400" smtClean="0">
                <a:cs typeface="Times New Roman" pitchFamily="18" charset="0"/>
              </a:rPr>
              <a:t>) dari </a:t>
            </a:r>
            <a:r>
              <a:rPr lang="en-US" altLang="en-US" sz="2400" i="1" smtClean="0">
                <a:cs typeface="Times New Roman" pitchFamily="18" charset="0"/>
              </a:rPr>
              <a:t>p</a:t>
            </a:r>
            <a:r>
              <a:rPr lang="en-US" altLang="en-US" sz="2400" smtClean="0">
                <a:cs typeface="Times New Roman" pitchFamily="18" charset="0"/>
              </a:rPr>
              <a:t>:  tidak </a:t>
            </a:r>
            <a:r>
              <a:rPr lang="en-US" altLang="en-US" sz="2400" i="1" smtClean="0">
                <a:cs typeface="Times New Roman" pitchFamily="18" charset="0"/>
              </a:rPr>
              <a:t>p</a:t>
            </a:r>
            <a:r>
              <a:rPr lang="en-US" altLang="en-US" sz="2400" smtClean="0">
                <a:cs typeface="Times New Roman" pitchFamily="18" charset="0"/>
              </a:rPr>
              <a:t> </a:t>
            </a:r>
          </a:p>
          <a:p>
            <a:pPr algn="just" eaLnBrk="1" hangingPunct="1">
              <a:lnSpc>
                <a:spcPct val="90000"/>
              </a:lnSpc>
              <a:buFontTx/>
              <a:buNone/>
            </a:pPr>
            <a:r>
              <a:rPr lang="en-US" altLang="en-US" sz="2400" smtClean="0">
                <a:cs typeface="Times New Roman" pitchFamily="18" charset="0"/>
              </a:rPr>
              <a:t>           Notasi: </a:t>
            </a:r>
            <a:r>
              <a:rPr lang="en-US" altLang="en-US" sz="2400" smtClean="0">
                <a:cs typeface="Times New Roman" pitchFamily="18" charset="0"/>
                <a:sym typeface="Symbol" pitchFamily="18" charset="2"/>
              </a:rPr>
              <a:t></a:t>
            </a:r>
            <a:r>
              <a:rPr lang="en-US" altLang="en-US" sz="2400" i="1" smtClean="0">
                <a:cs typeface="Times New Roman" pitchFamily="18" charset="0"/>
              </a:rPr>
              <a:t>p</a:t>
            </a:r>
          </a:p>
          <a:p>
            <a:pPr algn="just" eaLnBrk="1" hangingPunct="1">
              <a:lnSpc>
                <a:spcPct val="90000"/>
              </a:lnSpc>
              <a:buFontTx/>
              <a:buNone/>
            </a:pPr>
            <a:r>
              <a:rPr lang="en-US" altLang="en-US" sz="2400" i="1" smtClean="0">
                <a:cs typeface="Times New Roman" pitchFamily="18" charset="0"/>
              </a:rPr>
              <a:t>	</a:t>
            </a:r>
            <a:r>
              <a:rPr lang="en-US" altLang="en-US" sz="2400" smtClean="0">
                <a:cs typeface="Times New Roman" pitchFamily="18" charset="0"/>
              </a:rPr>
              <a:t>4.  </a:t>
            </a:r>
            <a:r>
              <a:rPr lang="en-US" altLang="en-US" sz="2400" b="1" smtClean="0">
                <a:cs typeface="Times New Roman" pitchFamily="18" charset="0"/>
              </a:rPr>
              <a:t>Disjungsi eksklusif</a:t>
            </a:r>
            <a:r>
              <a:rPr lang="en-US" altLang="en-US" sz="2400" smtClean="0">
                <a:cs typeface="Times New Roman" pitchFamily="18" charset="0"/>
              </a:rPr>
              <a:t>: </a:t>
            </a:r>
            <a:r>
              <a:rPr lang="en-US" altLang="en-US" sz="2400" i="1" smtClean="0">
                <a:cs typeface="Times New Roman" pitchFamily="18" charset="0"/>
              </a:rPr>
              <a:t>p</a:t>
            </a:r>
            <a:r>
              <a:rPr lang="en-US" altLang="en-US" sz="2400" smtClean="0">
                <a:cs typeface="Times New Roman" pitchFamily="18" charset="0"/>
              </a:rPr>
              <a:t> atau </a:t>
            </a:r>
            <a:r>
              <a:rPr lang="en-US" altLang="en-US" sz="2400" i="1" smtClean="0">
                <a:cs typeface="Times New Roman" pitchFamily="18" charset="0"/>
              </a:rPr>
              <a:t>q</a:t>
            </a:r>
            <a:r>
              <a:rPr lang="en-US" altLang="en-US" sz="2400" smtClean="0">
                <a:cs typeface="Times New Roman" pitchFamily="18" charset="0"/>
              </a:rPr>
              <a:t> tapi bukan keduanya</a:t>
            </a:r>
          </a:p>
          <a:p>
            <a:pPr algn="just" eaLnBrk="1" hangingPunct="1">
              <a:lnSpc>
                <a:spcPct val="90000"/>
              </a:lnSpc>
              <a:buFontTx/>
              <a:buNone/>
            </a:pPr>
            <a:r>
              <a:rPr lang="en-US" altLang="en-US" sz="2400" smtClean="0">
                <a:cs typeface="Times New Roman" pitchFamily="18" charset="0"/>
              </a:rPr>
              <a:t> 		Notasi: </a:t>
            </a:r>
            <a:r>
              <a:rPr lang="en-US" altLang="en-US" sz="2400" i="1" smtClean="0">
                <a:cs typeface="Times New Roman" pitchFamily="18" charset="0"/>
              </a:rPr>
              <a:t>p</a:t>
            </a:r>
            <a:r>
              <a:rPr lang="en-US" altLang="en-US" sz="2400" smtClean="0">
                <a:cs typeface="Times New Roman" pitchFamily="18" charset="0"/>
              </a:rPr>
              <a:t> </a:t>
            </a:r>
            <a:r>
              <a:rPr lang="en-US" altLang="en-US" sz="2400" smtClean="0">
                <a:cs typeface="Times New Roman" pitchFamily="18" charset="0"/>
                <a:sym typeface="Symbol" pitchFamily="18" charset="2"/>
              </a:rPr>
              <a:t></a:t>
            </a:r>
            <a:r>
              <a:rPr lang="en-US" altLang="en-US" sz="2400" smtClean="0">
                <a:cs typeface="Times New Roman" pitchFamily="18" charset="0"/>
              </a:rPr>
              <a:t> </a:t>
            </a:r>
            <a:r>
              <a:rPr lang="en-US" altLang="en-US" sz="2400" i="1" smtClean="0">
                <a:cs typeface="Times New Roman" pitchFamily="18" charset="0"/>
              </a:rPr>
              <a:t>q</a:t>
            </a:r>
            <a:endParaRPr lang="en-US" altLang="en-US" sz="2400" smtClean="0">
              <a:cs typeface="Times New Roman" pitchFamily="18" charset="0"/>
            </a:endParaRPr>
          </a:p>
          <a:p>
            <a:pPr algn="just" eaLnBrk="1" hangingPunct="1">
              <a:lnSpc>
                <a:spcPct val="90000"/>
              </a:lnSpc>
              <a:buFontTx/>
              <a:buNone/>
            </a:pPr>
            <a:endParaRPr lang="en-US" altLang="en-US" sz="2400" smtClean="0">
              <a:cs typeface="Times New Roman" pitchFamily="18" charset="0"/>
            </a:endParaRPr>
          </a:p>
        </p:txBody>
      </p:sp>
      <p:sp>
        <p:nvSpPr>
          <p:cNvPr id="23556" name="Title 1"/>
          <p:cNvSpPr>
            <a:spLocks noGrp="1"/>
          </p:cNvSpPr>
          <p:nvPr>
            <p:ph type="title"/>
          </p:nvPr>
        </p:nvSpPr>
        <p:spPr>
          <a:xfrm>
            <a:off x="609600" y="511175"/>
            <a:ext cx="7772400" cy="1143000"/>
          </a:xfrm>
        </p:spPr>
        <p:txBody>
          <a:bodyPr/>
          <a:lstStyle/>
          <a:p>
            <a:r>
              <a:rPr lang="en-US" altLang="en-US" smtClean="0"/>
              <a:t>Proposisi Majemuk</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5"/>
          <p:cNvSpPr>
            <a:spLocks noGrp="1"/>
          </p:cNvSpPr>
          <p:nvPr>
            <p:ph type="sldNum" sz="quarter" idx="12"/>
          </p:nvPr>
        </p:nvSpPr>
        <p:spPr>
          <a:noFill/>
        </p:spPr>
        <p:txBody>
          <a:bodyPr/>
          <a:lstStyle/>
          <a:p>
            <a:fld id="{66F2389D-3FDD-416A-AF77-62B8EE740987}" type="slidenum">
              <a:rPr lang="en-US" altLang="en-US" smtClean="0"/>
              <a:pPr/>
              <a:t>22</a:t>
            </a:fld>
            <a:endParaRPr lang="en-US" altLang="en-US" smtClean="0"/>
          </a:p>
        </p:txBody>
      </p:sp>
      <p:sp>
        <p:nvSpPr>
          <p:cNvPr id="24579" name="Rectangle 3"/>
          <p:cNvSpPr>
            <a:spLocks noGrp="1" noChangeArrowheads="1"/>
          </p:cNvSpPr>
          <p:nvPr>
            <p:ph type="body" idx="1"/>
          </p:nvPr>
        </p:nvSpPr>
        <p:spPr>
          <a:xfrm>
            <a:off x="685800" y="762000"/>
            <a:ext cx="8001000" cy="5334000"/>
          </a:xfrm>
        </p:spPr>
        <p:txBody>
          <a:bodyPr/>
          <a:lstStyle/>
          <a:p>
            <a:pPr algn="just" eaLnBrk="1" hangingPunct="1">
              <a:lnSpc>
                <a:spcPct val="90000"/>
              </a:lnSpc>
              <a:buFontTx/>
              <a:buNone/>
            </a:pPr>
            <a:r>
              <a:rPr lang="en-US" altLang="en-US" sz="2800" b="1" smtClean="0">
                <a:cs typeface="Times New Roman" pitchFamily="18" charset="0"/>
              </a:rPr>
              <a:t>Contoh-contoh proposisi majemuk:</a:t>
            </a:r>
            <a:r>
              <a:rPr lang="en-US" altLang="en-US" sz="2800" smtClean="0">
                <a:cs typeface="Times New Roman" pitchFamily="18" charset="0"/>
              </a:rPr>
              <a:t>				</a:t>
            </a:r>
          </a:p>
          <a:p>
            <a:pPr algn="just" eaLnBrk="1" hangingPunct="1">
              <a:lnSpc>
                <a:spcPct val="90000"/>
              </a:lnSpc>
              <a:buFontTx/>
              <a:buNone/>
            </a:pPr>
            <a:r>
              <a:rPr lang="en-US" altLang="en-US" sz="2400" i="1" smtClean="0">
                <a:cs typeface="Times New Roman" pitchFamily="18" charset="0"/>
              </a:rPr>
              <a:t>p</a:t>
            </a:r>
            <a:r>
              <a:rPr lang="en-US" altLang="en-US" sz="2400" smtClean="0">
                <a:cs typeface="Times New Roman" pitchFamily="18" charset="0"/>
              </a:rPr>
              <a:t> : Hari ini hujan</a:t>
            </a:r>
          </a:p>
          <a:p>
            <a:pPr algn="just" eaLnBrk="1" hangingPunct="1">
              <a:lnSpc>
                <a:spcPct val="90000"/>
              </a:lnSpc>
              <a:buFontTx/>
              <a:buNone/>
            </a:pPr>
            <a:r>
              <a:rPr lang="en-US" altLang="en-US" sz="2400" i="1" smtClean="0">
                <a:cs typeface="Times New Roman" pitchFamily="18" charset="0"/>
              </a:rPr>
              <a:t>q</a:t>
            </a:r>
            <a:r>
              <a:rPr lang="en-US" altLang="en-US" sz="2400" smtClean="0">
                <a:cs typeface="Times New Roman" pitchFamily="18" charset="0"/>
              </a:rPr>
              <a:t> : Siswa masuk sekolah </a:t>
            </a:r>
          </a:p>
          <a:p>
            <a:pPr algn="just" eaLnBrk="1" hangingPunct="1">
              <a:lnSpc>
                <a:spcPct val="90000"/>
              </a:lnSpc>
              <a:buFontTx/>
              <a:buNone/>
            </a:pPr>
            <a:r>
              <a:rPr lang="en-US" altLang="en-US" sz="2400" smtClean="0">
                <a:cs typeface="Times New Roman" pitchFamily="18" charset="0"/>
              </a:rPr>
              <a:t>	</a:t>
            </a:r>
          </a:p>
          <a:p>
            <a:pPr algn="just" eaLnBrk="1" hangingPunct="1">
              <a:lnSpc>
                <a:spcPct val="90000"/>
              </a:lnSpc>
              <a:buFontTx/>
              <a:buNone/>
            </a:pPr>
            <a:r>
              <a:rPr lang="en-US" altLang="en-US" sz="2400" smtClean="0">
                <a:cs typeface="Times New Roman" pitchFamily="18" charset="0"/>
              </a:rPr>
              <a:t>     </a:t>
            </a:r>
            <a:r>
              <a:rPr lang="en-US" altLang="en-US" sz="2400" i="1" smtClean="0">
                <a:cs typeface="Times New Roman" pitchFamily="18" charset="0"/>
              </a:rPr>
              <a:t>p</a:t>
            </a:r>
            <a:r>
              <a:rPr lang="en-US" altLang="en-US" sz="2400" smtClean="0">
                <a:cs typeface="Times New Roman" pitchFamily="18" charset="0"/>
              </a:rPr>
              <a:t> </a:t>
            </a:r>
            <a:r>
              <a:rPr lang="en-US" altLang="en-US" sz="2400" smtClean="0">
                <a:cs typeface="Times New Roman" pitchFamily="18" charset="0"/>
                <a:sym typeface="Symbol" pitchFamily="18" charset="2"/>
              </a:rPr>
              <a:t></a:t>
            </a:r>
            <a:r>
              <a:rPr lang="en-US" altLang="en-US" sz="2400" smtClean="0">
                <a:cs typeface="Times New Roman" pitchFamily="18" charset="0"/>
              </a:rPr>
              <a:t> </a:t>
            </a:r>
            <a:r>
              <a:rPr lang="en-US" altLang="en-US" sz="2400" i="1" smtClean="0">
                <a:cs typeface="Times New Roman" pitchFamily="18" charset="0"/>
              </a:rPr>
              <a:t>q</a:t>
            </a:r>
            <a:r>
              <a:rPr lang="en-US" altLang="en-US" sz="2400" smtClean="0">
                <a:cs typeface="Times New Roman" pitchFamily="18" charset="0"/>
              </a:rPr>
              <a:t> : Hari ini hujan dan siswa masuk sekolah</a:t>
            </a:r>
          </a:p>
          <a:p>
            <a:pPr algn="just" eaLnBrk="1" hangingPunct="1">
              <a:lnSpc>
                <a:spcPct val="90000"/>
              </a:lnSpc>
              <a:buFontTx/>
              <a:buNone/>
            </a:pPr>
            <a:r>
              <a:rPr lang="en-US" altLang="en-US" sz="2400" smtClean="0">
                <a:cs typeface="Times New Roman" pitchFamily="18" charset="0"/>
              </a:rPr>
              <a:t>			    </a:t>
            </a:r>
            <a:r>
              <a:rPr lang="en-US" altLang="en-US" sz="2400" smtClean="0">
                <a:solidFill>
                  <a:srgbClr val="FF0000"/>
                </a:solidFill>
                <a:cs typeface="Times New Roman" pitchFamily="18" charset="0"/>
              </a:rPr>
              <a:t>semakna dengan</a:t>
            </a:r>
          </a:p>
          <a:p>
            <a:pPr algn="just" eaLnBrk="1" hangingPunct="1">
              <a:lnSpc>
                <a:spcPct val="90000"/>
              </a:lnSpc>
              <a:buFontTx/>
              <a:buNone/>
            </a:pPr>
            <a:r>
              <a:rPr lang="en-US" altLang="en-US" sz="2400" smtClean="0">
                <a:cs typeface="Times New Roman" pitchFamily="18" charset="0"/>
              </a:rPr>
              <a:t>		     Hari hujan namun siswa masuk sekolah</a:t>
            </a:r>
          </a:p>
          <a:p>
            <a:pPr algn="just" eaLnBrk="1" hangingPunct="1">
              <a:lnSpc>
                <a:spcPct val="90000"/>
              </a:lnSpc>
              <a:buFontTx/>
              <a:buNone/>
            </a:pPr>
            <a:endParaRPr lang="en-US" altLang="en-US" sz="2400" smtClean="0">
              <a:cs typeface="Times New Roman" pitchFamily="18" charset="0"/>
            </a:endParaRPr>
          </a:p>
          <a:p>
            <a:pPr algn="just" eaLnBrk="1" hangingPunct="1">
              <a:lnSpc>
                <a:spcPct val="90000"/>
              </a:lnSpc>
              <a:buFontTx/>
              <a:buNone/>
            </a:pPr>
            <a:r>
              <a:rPr lang="en-US" altLang="en-US" sz="2400" smtClean="0">
                <a:cs typeface="Times New Roman" pitchFamily="18" charset="0"/>
              </a:rPr>
              <a:t>    </a:t>
            </a:r>
            <a:r>
              <a:rPr lang="en-US" altLang="en-US" sz="2400" smtClean="0">
                <a:cs typeface="Times New Roman" pitchFamily="18" charset="0"/>
                <a:sym typeface="Symbol" pitchFamily="18" charset="2"/>
              </a:rPr>
              <a:t></a:t>
            </a:r>
            <a:r>
              <a:rPr lang="en-US" altLang="en-US" sz="2400" i="1" smtClean="0">
                <a:cs typeface="Times New Roman" pitchFamily="18" charset="0"/>
              </a:rPr>
              <a:t>p</a:t>
            </a:r>
            <a:r>
              <a:rPr lang="en-US" altLang="en-US" sz="2400" smtClean="0">
                <a:cs typeface="Times New Roman" pitchFamily="18" charset="0"/>
              </a:rPr>
              <a:t>	   : Tidak benar hari ini hujan 		 </a:t>
            </a:r>
          </a:p>
          <a:p>
            <a:pPr algn="just" eaLnBrk="1" hangingPunct="1">
              <a:lnSpc>
                <a:spcPct val="90000"/>
              </a:lnSpc>
              <a:buFontTx/>
              <a:buNone/>
            </a:pPr>
            <a:r>
              <a:rPr lang="en-US" altLang="en-US" sz="2400" b="1" smtClean="0">
                <a:cs typeface="Times New Roman" pitchFamily="18" charset="0"/>
              </a:rPr>
              <a:t>		      </a:t>
            </a:r>
            <a:r>
              <a:rPr lang="en-US" altLang="en-US" sz="2400" smtClean="0">
                <a:cs typeface="Times New Roman" pitchFamily="18" charset="0"/>
              </a:rPr>
              <a:t>(atau: Hari ini </a:t>
            </a:r>
            <a:r>
              <a:rPr lang="en-US" altLang="en-US" sz="2400" i="1" smtClean="0">
                <a:cs typeface="Times New Roman" pitchFamily="18" charset="0"/>
              </a:rPr>
              <a:t>tidak</a:t>
            </a:r>
            <a:r>
              <a:rPr lang="en-US" altLang="en-US" sz="2400" smtClean="0">
                <a:cs typeface="Times New Roman" pitchFamily="18" charset="0"/>
              </a:rPr>
              <a:t> hujan)			</a:t>
            </a:r>
          </a:p>
          <a:p>
            <a:pPr algn="just" eaLnBrk="1" hangingPunct="1">
              <a:lnSpc>
                <a:spcPct val="90000"/>
              </a:lnSpc>
              <a:buFontTx/>
              <a:buNone/>
            </a:pPr>
            <a:r>
              <a:rPr lang="en-US" altLang="en-US" sz="2800" b="1" smtClean="0">
                <a:cs typeface="Times New Roman" pitchFamily="18" charset="0"/>
              </a:rPr>
              <a:t> </a:t>
            </a:r>
            <a:endParaRPr lang="en-US" altLang="en-US" sz="2800" smtClean="0">
              <a:cs typeface="Times New Roman" pitchFamily="18" charset="0"/>
            </a:endParaRPr>
          </a:p>
          <a:p>
            <a:pPr eaLnBrk="1" hangingPunct="1">
              <a:lnSpc>
                <a:spcPct val="90000"/>
              </a:lnSpc>
              <a:buFontTx/>
              <a:buNone/>
            </a:pPr>
            <a:endParaRPr lang="en-US" altLang="en-US" sz="2800" smtClean="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066800"/>
            <a:ext cx="7772400" cy="4953000"/>
          </a:xfrm>
        </p:spPr>
        <p:txBody>
          <a:bodyPr/>
          <a:lstStyle/>
          <a:p>
            <a:pPr algn="just" eaLnBrk="1" hangingPunct="1">
              <a:lnSpc>
                <a:spcPct val="90000"/>
              </a:lnSpc>
              <a:buFontTx/>
              <a:buNone/>
              <a:defRPr/>
            </a:pPr>
            <a:r>
              <a:rPr lang="en-US" altLang="en-US" sz="2800" i="1" dirty="0" smtClean="0">
                <a:cs typeface="Times New Roman" panose="02020603050405020304" pitchFamily="18" charset="0"/>
              </a:rPr>
              <a:t>p</a:t>
            </a:r>
            <a:r>
              <a:rPr lang="en-US" altLang="en-US" sz="2800" dirty="0" smtClean="0">
                <a:cs typeface="Times New Roman" panose="02020603050405020304" pitchFamily="18" charset="0"/>
              </a:rPr>
              <a:t> : </a:t>
            </a:r>
            <a:r>
              <a:rPr lang="en-US" altLang="en-US" sz="2800" dirty="0" err="1" smtClean="0">
                <a:cs typeface="Times New Roman" panose="02020603050405020304" pitchFamily="18" charset="0"/>
              </a:rPr>
              <a:t>Pemilih</a:t>
            </a:r>
            <a:r>
              <a:rPr lang="en-US" altLang="en-US" sz="2800" dirty="0" smtClean="0">
                <a:cs typeface="Times New Roman" panose="02020603050405020304" pitchFamily="18" charset="0"/>
              </a:rPr>
              <a:t> </a:t>
            </a:r>
            <a:r>
              <a:rPr lang="en-US" altLang="en-US" sz="2800" dirty="0" err="1" smtClean="0">
                <a:cs typeface="Times New Roman" panose="02020603050405020304" pitchFamily="18" charset="0"/>
              </a:rPr>
              <a:t>dalam</a:t>
            </a:r>
            <a:r>
              <a:rPr lang="en-US" altLang="en-US" sz="2800" dirty="0" smtClean="0">
                <a:cs typeface="Times New Roman" panose="02020603050405020304" pitchFamily="18" charset="0"/>
              </a:rPr>
              <a:t> </a:t>
            </a:r>
            <a:r>
              <a:rPr lang="en-US" altLang="en-US" sz="2800" dirty="0" err="1" smtClean="0">
                <a:cs typeface="Times New Roman" panose="02020603050405020304" pitchFamily="18" charset="0"/>
              </a:rPr>
              <a:t>Pilkada</a:t>
            </a:r>
            <a:r>
              <a:rPr lang="en-US" altLang="en-US" sz="2800" dirty="0" smtClean="0">
                <a:cs typeface="Times New Roman" panose="02020603050405020304" pitchFamily="18" charset="0"/>
              </a:rPr>
              <a:t> </a:t>
            </a:r>
            <a:r>
              <a:rPr lang="en-US" altLang="en-US" sz="2800" dirty="0" err="1" smtClean="0">
                <a:cs typeface="Times New Roman" panose="02020603050405020304" pitchFamily="18" charset="0"/>
              </a:rPr>
              <a:t>harus</a:t>
            </a:r>
            <a:r>
              <a:rPr lang="en-US" altLang="en-US" sz="2800" dirty="0" smtClean="0">
                <a:cs typeface="Times New Roman" panose="02020603050405020304" pitchFamily="18" charset="0"/>
              </a:rPr>
              <a:t> </a:t>
            </a:r>
            <a:r>
              <a:rPr lang="en-US" altLang="en-US" sz="2800" dirty="0" err="1" smtClean="0">
                <a:cs typeface="Times New Roman" panose="02020603050405020304" pitchFamily="18" charset="0"/>
              </a:rPr>
              <a:t>berusia</a:t>
            </a:r>
            <a:r>
              <a:rPr lang="en-US" altLang="en-US" sz="2800" dirty="0" smtClean="0">
                <a:cs typeface="Times New Roman" panose="02020603050405020304" pitchFamily="18" charset="0"/>
              </a:rPr>
              <a:t> 17 </a:t>
            </a:r>
            <a:r>
              <a:rPr lang="en-US" altLang="en-US" sz="2800" dirty="0" err="1" smtClean="0">
                <a:cs typeface="Times New Roman" panose="02020603050405020304" pitchFamily="18" charset="0"/>
              </a:rPr>
              <a:t>tahun</a:t>
            </a:r>
            <a:endParaRPr lang="en-US" altLang="en-US" sz="2800" dirty="0" smtClean="0">
              <a:cs typeface="Times New Roman" panose="02020603050405020304" pitchFamily="18" charset="0"/>
            </a:endParaRPr>
          </a:p>
          <a:p>
            <a:pPr algn="just" eaLnBrk="1" hangingPunct="1">
              <a:lnSpc>
                <a:spcPct val="90000"/>
              </a:lnSpc>
              <a:buFontTx/>
              <a:buNone/>
              <a:defRPr/>
            </a:pPr>
            <a:r>
              <a:rPr lang="en-US" altLang="en-US" sz="2800" i="1" dirty="0" smtClean="0">
                <a:cs typeface="Times New Roman" panose="02020603050405020304" pitchFamily="18" charset="0"/>
              </a:rPr>
              <a:t>q</a:t>
            </a:r>
            <a:r>
              <a:rPr lang="en-US" altLang="en-US" sz="2800" dirty="0" smtClean="0">
                <a:cs typeface="Times New Roman" panose="02020603050405020304" pitchFamily="18" charset="0"/>
              </a:rPr>
              <a:t> : </a:t>
            </a:r>
            <a:r>
              <a:rPr lang="en-US" altLang="en-US" sz="2800" dirty="0" err="1" smtClean="0">
                <a:cs typeface="Times New Roman" panose="02020603050405020304" pitchFamily="18" charset="0"/>
              </a:rPr>
              <a:t>Pemilih</a:t>
            </a:r>
            <a:r>
              <a:rPr lang="en-US" altLang="en-US" sz="2800" dirty="0" smtClean="0">
                <a:cs typeface="Times New Roman" panose="02020603050405020304" pitchFamily="18" charset="0"/>
              </a:rPr>
              <a:t> </a:t>
            </a:r>
            <a:r>
              <a:rPr lang="en-US" altLang="en-US" sz="2800" dirty="0" err="1" smtClean="0">
                <a:cs typeface="Times New Roman" panose="02020603050405020304" pitchFamily="18" charset="0"/>
              </a:rPr>
              <a:t>dalam</a:t>
            </a:r>
            <a:r>
              <a:rPr lang="en-US" altLang="en-US" sz="2800" dirty="0" smtClean="0">
                <a:cs typeface="Times New Roman" panose="02020603050405020304" pitchFamily="18" charset="0"/>
              </a:rPr>
              <a:t> </a:t>
            </a:r>
            <a:r>
              <a:rPr lang="en-US" altLang="en-US" sz="2800" dirty="0" err="1" smtClean="0">
                <a:cs typeface="Times New Roman" panose="02020603050405020304" pitchFamily="18" charset="0"/>
              </a:rPr>
              <a:t>Pilkada</a:t>
            </a:r>
            <a:r>
              <a:rPr lang="en-US" altLang="en-US" sz="2800" dirty="0" smtClean="0">
                <a:cs typeface="Times New Roman" panose="02020603050405020304" pitchFamily="18" charset="0"/>
              </a:rPr>
              <a:t> </a:t>
            </a:r>
            <a:r>
              <a:rPr lang="en-US" altLang="en-US" sz="2800" dirty="0" err="1" smtClean="0">
                <a:cs typeface="Times New Roman" panose="02020603050405020304" pitchFamily="18" charset="0"/>
              </a:rPr>
              <a:t>sudah</a:t>
            </a:r>
            <a:r>
              <a:rPr lang="en-US" altLang="en-US" sz="2800" dirty="0" smtClean="0">
                <a:cs typeface="Times New Roman" panose="02020603050405020304" pitchFamily="18" charset="0"/>
              </a:rPr>
              <a:t> </a:t>
            </a:r>
            <a:r>
              <a:rPr lang="en-US" altLang="en-US" sz="2800" dirty="0" err="1" smtClean="0">
                <a:cs typeface="Times New Roman" panose="02020603050405020304" pitchFamily="18" charset="0"/>
              </a:rPr>
              <a:t>menikah</a:t>
            </a:r>
            <a:r>
              <a:rPr lang="en-US" altLang="en-US" sz="2800" dirty="0" smtClean="0">
                <a:cs typeface="Times New Roman" panose="02020603050405020304" pitchFamily="18" charset="0"/>
              </a:rPr>
              <a:t> </a:t>
            </a:r>
          </a:p>
          <a:p>
            <a:pPr algn="just" eaLnBrk="1" hangingPunct="1">
              <a:lnSpc>
                <a:spcPct val="90000"/>
              </a:lnSpc>
              <a:buFontTx/>
              <a:buNone/>
              <a:defRPr/>
            </a:pPr>
            <a:endParaRPr lang="en-US" altLang="en-US" sz="2800" dirty="0">
              <a:cs typeface="Times New Roman" panose="02020603050405020304" pitchFamily="18" charset="0"/>
            </a:endParaRPr>
          </a:p>
          <a:p>
            <a:pPr algn="just" eaLnBrk="1" hangingPunct="1">
              <a:lnSpc>
                <a:spcPct val="90000"/>
              </a:lnSpc>
              <a:buFontTx/>
              <a:buNone/>
              <a:defRPr/>
            </a:pPr>
            <a:endParaRPr lang="en-US" altLang="en-US" sz="2800" dirty="0" smtClean="0">
              <a:cs typeface="Times New Roman" panose="02020603050405020304" pitchFamily="18" charset="0"/>
            </a:endParaRPr>
          </a:p>
          <a:p>
            <a:pPr algn="just" eaLnBrk="1" hangingPunct="1">
              <a:lnSpc>
                <a:spcPct val="90000"/>
              </a:lnSpc>
              <a:buFontTx/>
              <a:buNone/>
              <a:defRPr/>
            </a:pPr>
            <a:r>
              <a:rPr lang="en-US" altLang="en-US" sz="2800" dirty="0">
                <a:cs typeface="Times New Roman" panose="02020603050405020304" pitchFamily="18" charset="0"/>
              </a:rPr>
              <a:t>	</a:t>
            </a:r>
            <a:r>
              <a:rPr lang="en-US" altLang="en-US" sz="2800" i="1" dirty="0" smtClean="0">
                <a:cs typeface="Times New Roman" panose="02020603050405020304" pitchFamily="18" charset="0"/>
              </a:rPr>
              <a:t>p</a:t>
            </a:r>
            <a:r>
              <a:rPr lang="en-US" altLang="en-US" sz="2800" dirty="0" smtClean="0">
                <a:cs typeface="Times New Roman" panose="02020603050405020304" pitchFamily="18" charset="0"/>
              </a:rPr>
              <a:t> </a:t>
            </a:r>
            <a:r>
              <a:rPr lang="en-US" altLang="en-US" sz="2800" dirty="0" smtClean="0">
                <a:cs typeface="Times New Roman" panose="02020603050405020304" pitchFamily="18" charset="0"/>
                <a:sym typeface="Symbol" panose="05050102010706020507" pitchFamily="18" charset="2"/>
              </a:rPr>
              <a:t> </a:t>
            </a:r>
            <a:r>
              <a:rPr lang="en-US" altLang="en-US" sz="2800" i="1" dirty="0" smtClean="0">
                <a:cs typeface="Times New Roman" panose="02020603050405020304" pitchFamily="18" charset="0"/>
                <a:sym typeface="Symbol" panose="05050102010706020507" pitchFamily="18" charset="2"/>
              </a:rPr>
              <a:t>q</a:t>
            </a:r>
            <a:r>
              <a:rPr lang="en-US" altLang="en-US" sz="2800" dirty="0" smtClean="0">
                <a:cs typeface="Times New Roman" panose="02020603050405020304" pitchFamily="18" charset="0"/>
                <a:sym typeface="Symbol" panose="05050102010706020507" pitchFamily="18" charset="2"/>
              </a:rPr>
              <a:t> : </a:t>
            </a:r>
            <a:r>
              <a:rPr lang="en-US" altLang="en-US" sz="2800" dirty="0" err="1" smtClean="0">
                <a:cs typeface="Times New Roman" panose="02020603050405020304" pitchFamily="18" charset="0"/>
              </a:rPr>
              <a:t>Pemilih</a:t>
            </a:r>
            <a:r>
              <a:rPr lang="en-US" altLang="en-US" sz="2800" dirty="0" smtClean="0">
                <a:cs typeface="Times New Roman" panose="02020603050405020304" pitchFamily="18" charset="0"/>
              </a:rPr>
              <a:t> </a:t>
            </a:r>
            <a:r>
              <a:rPr lang="en-US" altLang="en-US" sz="2800" dirty="0" err="1" smtClean="0">
                <a:cs typeface="Times New Roman" panose="02020603050405020304" pitchFamily="18" charset="0"/>
              </a:rPr>
              <a:t>dalam</a:t>
            </a:r>
            <a:r>
              <a:rPr lang="en-US" altLang="en-US" sz="2800" dirty="0" smtClean="0">
                <a:cs typeface="Times New Roman" panose="02020603050405020304" pitchFamily="18" charset="0"/>
              </a:rPr>
              <a:t> </a:t>
            </a:r>
            <a:r>
              <a:rPr lang="en-US" altLang="en-US" sz="2800" dirty="0" err="1" smtClean="0">
                <a:cs typeface="Times New Roman" panose="02020603050405020304" pitchFamily="18" charset="0"/>
              </a:rPr>
              <a:t>Pilkada</a:t>
            </a:r>
            <a:r>
              <a:rPr lang="en-US" altLang="en-US" sz="2800" dirty="0" smtClean="0">
                <a:cs typeface="Times New Roman" panose="02020603050405020304" pitchFamily="18" charset="0"/>
              </a:rPr>
              <a:t> </a:t>
            </a:r>
            <a:r>
              <a:rPr lang="en-US" altLang="en-US" sz="2800" dirty="0" err="1" smtClean="0">
                <a:cs typeface="Times New Roman" panose="02020603050405020304" pitchFamily="18" charset="0"/>
              </a:rPr>
              <a:t>harus</a:t>
            </a:r>
            <a:r>
              <a:rPr lang="en-US" altLang="en-US" sz="2800" dirty="0" smtClean="0">
                <a:cs typeface="Times New Roman" panose="02020603050405020304" pitchFamily="18" charset="0"/>
              </a:rPr>
              <a:t> </a:t>
            </a:r>
            <a:r>
              <a:rPr lang="en-US" altLang="en-US" sz="2800" dirty="0" err="1" smtClean="0">
                <a:cs typeface="Times New Roman" panose="02020603050405020304" pitchFamily="18" charset="0"/>
              </a:rPr>
              <a:t>berusia</a:t>
            </a:r>
            <a:r>
              <a:rPr lang="en-US" altLang="en-US" sz="2800" dirty="0" smtClean="0">
                <a:cs typeface="Times New Roman" panose="02020603050405020304" pitchFamily="18" charset="0"/>
              </a:rPr>
              <a:t> 17 		     </a:t>
            </a:r>
            <a:r>
              <a:rPr lang="en-US" altLang="en-US" sz="2800" dirty="0" err="1" smtClean="0">
                <a:cs typeface="Times New Roman" panose="02020603050405020304" pitchFamily="18" charset="0"/>
              </a:rPr>
              <a:t>tahun</a:t>
            </a:r>
            <a:r>
              <a:rPr lang="en-US" altLang="en-US" sz="2800" dirty="0" smtClean="0">
                <a:cs typeface="Times New Roman" panose="02020603050405020304" pitchFamily="18" charset="0"/>
              </a:rPr>
              <a:t> </a:t>
            </a:r>
            <a:r>
              <a:rPr lang="en-US" altLang="en-US" sz="2800" dirty="0" err="1" smtClean="0">
                <a:cs typeface="Times New Roman" panose="02020603050405020304" pitchFamily="18" charset="0"/>
              </a:rPr>
              <a:t>atau</a:t>
            </a:r>
            <a:r>
              <a:rPr lang="en-US" altLang="en-US" sz="2800" dirty="0" smtClean="0">
                <a:cs typeface="Times New Roman" panose="02020603050405020304" pitchFamily="18" charset="0"/>
              </a:rPr>
              <a:t> </a:t>
            </a:r>
            <a:r>
              <a:rPr lang="en-US" altLang="en-US" sz="2800" dirty="0" err="1" smtClean="0">
                <a:cs typeface="Times New Roman" panose="02020603050405020304" pitchFamily="18" charset="0"/>
              </a:rPr>
              <a:t>sudah</a:t>
            </a:r>
            <a:r>
              <a:rPr lang="en-US" altLang="en-US" sz="2800" dirty="0" smtClean="0">
                <a:cs typeface="Times New Roman" panose="02020603050405020304" pitchFamily="18" charset="0"/>
              </a:rPr>
              <a:t> </a:t>
            </a:r>
            <a:r>
              <a:rPr lang="en-US" altLang="en-US" sz="2800" dirty="0" err="1" smtClean="0">
                <a:cs typeface="Times New Roman" panose="02020603050405020304" pitchFamily="18" charset="0"/>
              </a:rPr>
              <a:t>menikah</a:t>
            </a:r>
            <a:endParaRPr lang="en-US" altLang="en-US" sz="2800" dirty="0" smtClean="0">
              <a:cs typeface="Times New Roman" panose="02020603050405020304" pitchFamily="18" charset="0"/>
            </a:endParaRPr>
          </a:p>
          <a:p>
            <a:pPr algn="just" eaLnBrk="1" hangingPunct="1">
              <a:lnSpc>
                <a:spcPct val="90000"/>
              </a:lnSpc>
              <a:buFontTx/>
              <a:buNone/>
              <a:defRPr/>
            </a:pPr>
            <a:endParaRPr lang="en-US" altLang="en-US" sz="2800" dirty="0" smtClean="0">
              <a:cs typeface="Times New Roman" panose="02020603050405020304" pitchFamily="18" charset="0"/>
            </a:endParaRPr>
          </a:p>
          <a:p>
            <a:pPr marL="0" indent="0">
              <a:buFontTx/>
              <a:buNone/>
              <a:defRPr/>
            </a:pPr>
            <a:endParaRPr lang="en-US" dirty="0"/>
          </a:p>
        </p:txBody>
      </p:sp>
      <p:sp>
        <p:nvSpPr>
          <p:cNvPr id="25603" name="Slide Number Placeholder 3"/>
          <p:cNvSpPr>
            <a:spLocks noGrp="1"/>
          </p:cNvSpPr>
          <p:nvPr>
            <p:ph type="sldNum" sz="quarter" idx="12"/>
          </p:nvPr>
        </p:nvSpPr>
        <p:spPr>
          <a:noFill/>
        </p:spPr>
        <p:txBody>
          <a:bodyPr/>
          <a:lstStyle/>
          <a:p>
            <a:fld id="{25D3189B-23B4-4FEB-97A0-D2B52A2ACCE2}" type="slidenum">
              <a:rPr lang="en-US" altLang="en-US" smtClean="0"/>
              <a:pPr/>
              <a:t>23</a:t>
            </a:fld>
            <a:endParaRPr lang="en-US" altLang="en-US" smtClean="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Number Placeholder 5"/>
          <p:cNvSpPr>
            <a:spLocks noGrp="1"/>
          </p:cNvSpPr>
          <p:nvPr>
            <p:ph type="sldNum" sz="quarter" idx="12"/>
          </p:nvPr>
        </p:nvSpPr>
        <p:spPr>
          <a:noFill/>
        </p:spPr>
        <p:txBody>
          <a:bodyPr/>
          <a:lstStyle/>
          <a:p>
            <a:fld id="{46791BCA-FECB-4D6F-A5A8-9F81F6C5C590}" type="slidenum">
              <a:rPr lang="en-US" altLang="en-US" smtClean="0"/>
              <a:pPr/>
              <a:t>24</a:t>
            </a:fld>
            <a:endParaRPr lang="en-US" altLang="en-US" smtClean="0"/>
          </a:p>
        </p:txBody>
      </p:sp>
      <p:graphicFrame>
        <p:nvGraphicFramePr>
          <p:cNvPr id="26627" name="Object 3072"/>
          <p:cNvGraphicFramePr>
            <a:graphicFrameLocks noChangeAspect="1"/>
          </p:cNvGraphicFramePr>
          <p:nvPr/>
        </p:nvGraphicFramePr>
        <p:xfrm>
          <a:off x="685800" y="457200"/>
          <a:ext cx="7162800" cy="6211888"/>
        </p:xfrm>
        <a:graphic>
          <a:graphicData uri="http://schemas.openxmlformats.org/presentationml/2006/ole">
            <p:oleObj spid="_x0000_s1026" name="Document" r:id="rId3" imgW="5502719" imgH="5780196" progId="Word.Document.8">
              <p:embed/>
            </p:oleObj>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5"/>
          <p:cNvSpPr>
            <a:spLocks noGrp="1"/>
          </p:cNvSpPr>
          <p:nvPr>
            <p:ph type="sldNum" sz="quarter" idx="12"/>
          </p:nvPr>
        </p:nvSpPr>
        <p:spPr>
          <a:noFill/>
        </p:spPr>
        <p:txBody>
          <a:bodyPr/>
          <a:lstStyle/>
          <a:p>
            <a:fld id="{3694F355-6500-4812-BD2A-29BA5B37D9F2}" type="slidenum">
              <a:rPr lang="en-US" altLang="en-US" smtClean="0"/>
              <a:pPr/>
              <a:t>25</a:t>
            </a:fld>
            <a:endParaRPr lang="en-US" altLang="en-US" smtClean="0"/>
          </a:p>
        </p:txBody>
      </p:sp>
      <p:graphicFrame>
        <p:nvGraphicFramePr>
          <p:cNvPr id="27651" name="Object 0"/>
          <p:cNvGraphicFramePr>
            <a:graphicFrameLocks noChangeAspect="1"/>
          </p:cNvGraphicFramePr>
          <p:nvPr/>
        </p:nvGraphicFramePr>
        <p:xfrm>
          <a:off x="838200" y="990600"/>
          <a:ext cx="7591425" cy="5634038"/>
        </p:xfrm>
        <a:graphic>
          <a:graphicData uri="http://schemas.openxmlformats.org/presentationml/2006/ole">
            <p:oleObj spid="_x0000_s2050" name="Document" r:id="rId3" imgW="5617539" imgH="4309561" progId="Word.Document.8">
              <p:embed/>
            </p:oleObj>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5"/>
          <p:cNvSpPr>
            <a:spLocks noGrp="1"/>
          </p:cNvSpPr>
          <p:nvPr>
            <p:ph type="sldNum" sz="quarter" idx="12"/>
          </p:nvPr>
        </p:nvSpPr>
        <p:spPr>
          <a:noFill/>
        </p:spPr>
        <p:txBody>
          <a:bodyPr/>
          <a:lstStyle/>
          <a:p>
            <a:fld id="{1B1E2C0F-2EDE-4AD4-BEB8-9EAC03FA06D5}" type="slidenum">
              <a:rPr lang="en-US" altLang="en-US" smtClean="0"/>
              <a:pPr/>
              <a:t>26</a:t>
            </a:fld>
            <a:endParaRPr lang="en-US" altLang="en-US" smtClean="0"/>
          </a:p>
        </p:txBody>
      </p:sp>
      <p:sp>
        <p:nvSpPr>
          <p:cNvPr id="28675" name="Rectangle 3"/>
          <p:cNvSpPr>
            <a:spLocks noGrp="1" noChangeArrowheads="1"/>
          </p:cNvSpPr>
          <p:nvPr>
            <p:ph type="body" idx="1"/>
          </p:nvPr>
        </p:nvSpPr>
        <p:spPr>
          <a:xfrm>
            <a:off x="914400" y="1143000"/>
            <a:ext cx="7772400" cy="4648200"/>
          </a:xfrm>
        </p:spPr>
        <p:txBody>
          <a:bodyPr>
            <a:normAutofit lnSpcReduction="10000"/>
          </a:bodyPr>
          <a:lstStyle/>
          <a:p>
            <a:pPr algn="just" eaLnBrk="1" hangingPunct="1">
              <a:lnSpc>
                <a:spcPct val="90000"/>
              </a:lnSpc>
              <a:buFontTx/>
              <a:buNone/>
            </a:pPr>
            <a:r>
              <a:rPr lang="en-US" altLang="en-US" sz="2400" b="1" smtClean="0">
                <a:cs typeface="Times New Roman" pitchFamily="18" charset="0"/>
              </a:rPr>
              <a:t>Disjungsi Eksklusif	</a:t>
            </a:r>
          </a:p>
          <a:p>
            <a:pPr algn="just" eaLnBrk="1" hangingPunct="1">
              <a:lnSpc>
                <a:spcPct val="90000"/>
              </a:lnSpc>
              <a:buFontTx/>
              <a:buNone/>
            </a:pPr>
            <a:r>
              <a:rPr lang="en-US" altLang="en-US" sz="2400" smtClean="0">
                <a:cs typeface="Times New Roman" pitchFamily="18" charset="0"/>
              </a:rPr>
              <a:t>	Kata “atau” (</a:t>
            </a:r>
            <a:r>
              <a:rPr lang="en-US" altLang="en-US" sz="2400" i="1" smtClean="0">
                <a:cs typeface="Times New Roman" pitchFamily="18" charset="0"/>
              </a:rPr>
              <a:t>or</a:t>
            </a:r>
            <a:r>
              <a:rPr lang="en-US" altLang="en-US" sz="2400" smtClean="0">
                <a:cs typeface="Times New Roman" pitchFamily="18" charset="0"/>
              </a:rPr>
              <a:t>) dalam operasi logika digunakan dalam salah satu dari dua cara:</a:t>
            </a:r>
          </a:p>
          <a:p>
            <a:pPr algn="just" eaLnBrk="1" hangingPunct="1">
              <a:lnSpc>
                <a:spcPct val="90000"/>
              </a:lnSpc>
              <a:buFontTx/>
              <a:buNone/>
            </a:pPr>
            <a:endParaRPr lang="en-US" altLang="en-US" sz="2400" smtClean="0">
              <a:cs typeface="Times New Roman" pitchFamily="18" charset="0"/>
            </a:endParaRPr>
          </a:p>
          <a:p>
            <a:pPr algn="just" eaLnBrk="1" hangingPunct="1">
              <a:lnSpc>
                <a:spcPct val="90000"/>
              </a:lnSpc>
              <a:buFontTx/>
              <a:buNone/>
            </a:pPr>
            <a:r>
              <a:rPr lang="en-US" altLang="en-US" sz="2400" i="1" smtClean="0">
                <a:cs typeface="Times New Roman" pitchFamily="18" charset="0"/>
              </a:rPr>
              <a:t>	1. Inclusive or</a:t>
            </a:r>
            <a:endParaRPr lang="en-US" altLang="en-US" sz="2400" smtClean="0">
              <a:cs typeface="Times New Roman" pitchFamily="18" charset="0"/>
            </a:endParaRPr>
          </a:p>
          <a:p>
            <a:pPr algn="just" eaLnBrk="1" hangingPunct="1">
              <a:lnSpc>
                <a:spcPct val="90000"/>
              </a:lnSpc>
              <a:buFontTx/>
              <a:buNone/>
            </a:pPr>
            <a:r>
              <a:rPr lang="en-US" altLang="en-US" sz="2400" smtClean="0">
                <a:cs typeface="Times New Roman" pitchFamily="18" charset="0"/>
              </a:rPr>
              <a:t>        “atau” berarti “</a:t>
            </a:r>
            <a:r>
              <a:rPr lang="en-US" altLang="en-US" sz="2400" i="1" smtClean="0">
                <a:cs typeface="Times New Roman" pitchFamily="18" charset="0"/>
              </a:rPr>
              <a:t>p</a:t>
            </a:r>
            <a:r>
              <a:rPr lang="en-US" altLang="en-US" sz="2400" smtClean="0">
                <a:cs typeface="Times New Roman" pitchFamily="18" charset="0"/>
              </a:rPr>
              <a:t> atau </a:t>
            </a:r>
            <a:r>
              <a:rPr lang="en-US" altLang="en-US" sz="2400" i="1" smtClean="0">
                <a:cs typeface="Times New Roman" pitchFamily="18" charset="0"/>
              </a:rPr>
              <a:t>q</a:t>
            </a:r>
            <a:r>
              <a:rPr lang="en-US" altLang="en-US" sz="2400" smtClean="0">
                <a:cs typeface="Times New Roman" pitchFamily="18" charset="0"/>
              </a:rPr>
              <a:t> atau keduanya”</a:t>
            </a:r>
          </a:p>
          <a:p>
            <a:pPr algn="just" eaLnBrk="1" hangingPunct="1">
              <a:lnSpc>
                <a:spcPct val="90000"/>
              </a:lnSpc>
              <a:buFontTx/>
              <a:buNone/>
            </a:pPr>
            <a:r>
              <a:rPr lang="en-US" altLang="en-US" sz="2400" smtClean="0">
                <a:cs typeface="Times New Roman" pitchFamily="18" charset="0"/>
              </a:rPr>
              <a:t>	    Contoh: “Tenaga IT yang dibutuhkan harus menguasai </a:t>
            </a:r>
          </a:p>
          <a:p>
            <a:pPr algn="just" eaLnBrk="1" hangingPunct="1">
              <a:lnSpc>
                <a:spcPct val="90000"/>
              </a:lnSpc>
              <a:buFontTx/>
              <a:buNone/>
            </a:pPr>
            <a:r>
              <a:rPr lang="en-US" altLang="en-US" sz="2400" smtClean="0">
                <a:cs typeface="Times New Roman" pitchFamily="18" charset="0"/>
              </a:rPr>
              <a:t>			Bahasa C++  </a:t>
            </a:r>
            <a:r>
              <a:rPr lang="en-US" altLang="en-US" sz="2400" b="1" smtClean="0">
                <a:cs typeface="Times New Roman" pitchFamily="18" charset="0"/>
              </a:rPr>
              <a:t>atau</a:t>
            </a:r>
            <a:r>
              <a:rPr lang="en-US" altLang="en-US" sz="2400" smtClean="0">
                <a:cs typeface="Times New Roman" pitchFamily="18" charset="0"/>
              </a:rPr>
              <a:t> Java”. </a:t>
            </a:r>
          </a:p>
          <a:p>
            <a:pPr algn="just" eaLnBrk="1" hangingPunct="1">
              <a:lnSpc>
                <a:spcPct val="90000"/>
              </a:lnSpc>
              <a:buFontTx/>
              <a:buNone/>
            </a:pPr>
            <a:endParaRPr lang="en-US" altLang="en-US" sz="2400" smtClean="0">
              <a:cs typeface="Times New Roman" pitchFamily="18" charset="0"/>
            </a:endParaRPr>
          </a:p>
          <a:p>
            <a:pPr algn="just" eaLnBrk="1" hangingPunct="1">
              <a:lnSpc>
                <a:spcPct val="90000"/>
              </a:lnSpc>
              <a:buFontTx/>
              <a:buNone/>
            </a:pPr>
            <a:r>
              <a:rPr lang="en-US" altLang="en-US" sz="2400" i="1" smtClean="0">
                <a:cs typeface="Times New Roman" pitchFamily="18" charset="0"/>
              </a:rPr>
              <a:t>	2.   Exclusive or</a:t>
            </a:r>
            <a:r>
              <a:rPr lang="en-US" altLang="en-US" sz="2400" smtClean="0">
                <a:cs typeface="Times New Roman" pitchFamily="18" charset="0"/>
              </a:rPr>
              <a:t> </a:t>
            </a:r>
          </a:p>
          <a:p>
            <a:pPr algn="just" eaLnBrk="1" hangingPunct="1">
              <a:lnSpc>
                <a:spcPct val="90000"/>
              </a:lnSpc>
              <a:buFontTx/>
              <a:buNone/>
            </a:pPr>
            <a:r>
              <a:rPr lang="en-US" altLang="en-US" sz="2400" smtClean="0">
                <a:cs typeface="Times New Roman" pitchFamily="18" charset="0"/>
              </a:rPr>
              <a:t>          “atau” berarti “</a:t>
            </a:r>
            <a:r>
              <a:rPr lang="en-US" altLang="en-US" sz="2400" i="1" smtClean="0">
                <a:cs typeface="Times New Roman" pitchFamily="18" charset="0"/>
              </a:rPr>
              <a:t>p</a:t>
            </a:r>
            <a:r>
              <a:rPr lang="en-US" altLang="en-US" sz="2400" smtClean="0">
                <a:cs typeface="Times New Roman" pitchFamily="18" charset="0"/>
              </a:rPr>
              <a:t> atau </a:t>
            </a:r>
            <a:r>
              <a:rPr lang="en-US" altLang="en-US" sz="2400" i="1" smtClean="0">
                <a:cs typeface="Times New Roman" pitchFamily="18" charset="0"/>
              </a:rPr>
              <a:t>q</a:t>
            </a:r>
            <a:r>
              <a:rPr lang="en-US" altLang="en-US" sz="2400" smtClean="0">
                <a:cs typeface="Times New Roman" pitchFamily="18" charset="0"/>
              </a:rPr>
              <a:t> tetapi bukan keduanya”. </a:t>
            </a:r>
          </a:p>
          <a:p>
            <a:pPr algn="just" eaLnBrk="1" hangingPunct="1">
              <a:lnSpc>
                <a:spcPct val="90000"/>
              </a:lnSpc>
              <a:buFontTx/>
              <a:buNone/>
            </a:pPr>
            <a:r>
              <a:rPr lang="en-US" altLang="en-US" sz="2400" smtClean="0">
                <a:cs typeface="Times New Roman" pitchFamily="18" charset="0"/>
              </a:rPr>
              <a:t>          Contoh:  “Ia dihukum 5 tahun </a:t>
            </a:r>
            <a:r>
              <a:rPr lang="en-US" altLang="en-US" sz="2400" b="1" smtClean="0">
                <a:cs typeface="Times New Roman" pitchFamily="18" charset="0"/>
              </a:rPr>
              <a:t>atau</a:t>
            </a:r>
            <a:r>
              <a:rPr lang="en-US" altLang="en-US" sz="2400" smtClean="0">
                <a:cs typeface="Times New Roman" pitchFamily="18" charset="0"/>
              </a:rPr>
              <a:t> denda 10 juta”. </a:t>
            </a:r>
            <a:endParaRPr lang="en-US" altLang="en-US" sz="2400" smtClean="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Number Placeholder 5"/>
          <p:cNvSpPr>
            <a:spLocks noGrp="1"/>
          </p:cNvSpPr>
          <p:nvPr>
            <p:ph type="sldNum" sz="quarter" idx="12"/>
          </p:nvPr>
        </p:nvSpPr>
        <p:spPr>
          <a:noFill/>
        </p:spPr>
        <p:txBody>
          <a:bodyPr/>
          <a:lstStyle/>
          <a:p>
            <a:fld id="{1BEC6AC8-ADE3-44F1-8901-02947F536A5C}" type="slidenum">
              <a:rPr lang="en-US" altLang="en-US" smtClean="0"/>
              <a:pPr/>
              <a:t>27</a:t>
            </a:fld>
            <a:endParaRPr lang="en-US" altLang="en-US" smtClean="0"/>
          </a:p>
        </p:txBody>
      </p:sp>
      <p:graphicFrame>
        <p:nvGraphicFramePr>
          <p:cNvPr id="29699" name="Object 0"/>
          <p:cNvGraphicFramePr>
            <a:graphicFrameLocks noChangeAspect="1"/>
          </p:cNvGraphicFramePr>
          <p:nvPr/>
        </p:nvGraphicFramePr>
        <p:xfrm>
          <a:off x="304800" y="838200"/>
          <a:ext cx="8532813" cy="4895850"/>
        </p:xfrm>
        <a:graphic>
          <a:graphicData uri="http://schemas.openxmlformats.org/presentationml/2006/ole">
            <p:oleObj spid="_x0000_s3074" name="Document" r:id="rId3" imgW="5486400" imgH="3212592" progId="Word.Document.8">
              <p:embed/>
            </p:oleObj>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5"/>
          <p:cNvSpPr>
            <a:spLocks noGrp="1"/>
          </p:cNvSpPr>
          <p:nvPr>
            <p:ph type="sldNum" sz="quarter" idx="12"/>
          </p:nvPr>
        </p:nvSpPr>
        <p:spPr>
          <a:noFill/>
        </p:spPr>
        <p:txBody>
          <a:bodyPr/>
          <a:lstStyle/>
          <a:p>
            <a:fld id="{587E53D4-C0D7-4850-8F4C-395F7C99D3A7}" type="slidenum">
              <a:rPr lang="en-US" altLang="en-US" smtClean="0"/>
              <a:pPr/>
              <a:t>28</a:t>
            </a:fld>
            <a:endParaRPr lang="en-US" altLang="en-US" smtClean="0"/>
          </a:p>
        </p:txBody>
      </p:sp>
      <p:sp>
        <p:nvSpPr>
          <p:cNvPr id="30723" name="Rectangle 3"/>
          <p:cNvSpPr>
            <a:spLocks noGrp="1" noChangeArrowheads="1"/>
          </p:cNvSpPr>
          <p:nvPr>
            <p:ph type="body" idx="1"/>
          </p:nvPr>
        </p:nvSpPr>
        <p:spPr>
          <a:xfrm>
            <a:off x="685800" y="609600"/>
            <a:ext cx="7772400" cy="609600"/>
          </a:xfrm>
        </p:spPr>
        <p:txBody>
          <a:bodyPr/>
          <a:lstStyle/>
          <a:p>
            <a:pPr eaLnBrk="1" hangingPunct="1"/>
            <a:r>
              <a:rPr lang="en-US" altLang="en-US" smtClean="0"/>
              <a:t>Operator proposisi di dalam </a:t>
            </a:r>
            <a:r>
              <a:rPr lang="en-US" altLang="en-US" i="1" smtClean="0"/>
              <a:t>Google</a:t>
            </a:r>
          </a:p>
        </p:txBody>
      </p:sp>
      <p:sp>
        <p:nvSpPr>
          <p:cNvPr id="30724" name="Rectangle 5"/>
          <p:cNvSpPr>
            <a:spLocks noChangeArrowheads="1"/>
          </p:cNvSpPr>
          <p:nvPr/>
        </p:nvSpPr>
        <p:spPr bwMode="auto">
          <a:xfrm>
            <a:off x="1452563" y="1100138"/>
            <a:ext cx="9144000" cy="0"/>
          </a:xfrm>
          <a:prstGeom prst="rect">
            <a:avLst/>
          </a:prstGeom>
          <a:noFill/>
          <a:ln w="9525">
            <a:noFill/>
            <a:miter lim="800000"/>
            <a:headEnd/>
            <a:tailEnd/>
          </a:ln>
        </p:spPr>
        <p:txBody>
          <a:bodyPr>
            <a:spAutoFit/>
          </a:bodyPr>
          <a:lstStyle/>
          <a:p>
            <a:pPr eaLnBrk="1" hangingPunct="1"/>
            <a:endParaRPr lang="en-US" altLang="en-US"/>
          </a:p>
        </p:txBody>
      </p:sp>
      <p:pic>
        <p:nvPicPr>
          <p:cNvPr id="30725" name="Picture 7"/>
          <p:cNvPicPr>
            <a:picLocks noChangeAspect="1" noChangeArrowheads="1"/>
          </p:cNvPicPr>
          <p:nvPr/>
        </p:nvPicPr>
        <p:blipFill>
          <a:blip r:embed="rId2" cstate="print"/>
          <a:srcRect/>
          <a:stretch>
            <a:fillRect/>
          </a:stretch>
        </p:blipFill>
        <p:spPr bwMode="auto">
          <a:xfrm>
            <a:off x="1452563" y="1600200"/>
            <a:ext cx="6238875" cy="4657725"/>
          </a:xfrm>
          <a:prstGeom prst="rect">
            <a:avLst/>
          </a:prstGeom>
          <a:noFill/>
          <a:ln w="9525">
            <a:noFill/>
            <a:miter lim="800000"/>
            <a:headEnd/>
            <a:tailEnd/>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5"/>
          <p:cNvSpPr>
            <a:spLocks noGrp="1"/>
          </p:cNvSpPr>
          <p:nvPr>
            <p:ph type="sldNum" sz="quarter" idx="12"/>
          </p:nvPr>
        </p:nvSpPr>
        <p:spPr>
          <a:noFill/>
        </p:spPr>
        <p:txBody>
          <a:bodyPr/>
          <a:lstStyle/>
          <a:p>
            <a:fld id="{198DF05F-5BEC-44B4-A5A5-881D36C116C8}" type="slidenum">
              <a:rPr lang="en-US" altLang="en-US" smtClean="0"/>
              <a:pPr/>
              <a:t>29</a:t>
            </a:fld>
            <a:endParaRPr lang="en-US" altLang="en-US" smtClean="0"/>
          </a:p>
        </p:txBody>
      </p:sp>
      <p:sp>
        <p:nvSpPr>
          <p:cNvPr id="31747" name="Rectangle 2054"/>
          <p:cNvSpPr>
            <a:spLocks noChangeArrowheads="1"/>
          </p:cNvSpPr>
          <p:nvPr/>
        </p:nvSpPr>
        <p:spPr bwMode="auto">
          <a:xfrm>
            <a:off x="1595438" y="1204913"/>
            <a:ext cx="9144000" cy="0"/>
          </a:xfrm>
          <a:prstGeom prst="rect">
            <a:avLst/>
          </a:prstGeom>
          <a:noFill/>
          <a:ln w="9525">
            <a:noFill/>
            <a:miter lim="800000"/>
            <a:headEnd/>
            <a:tailEnd/>
          </a:ln>
        </p:spPr>
        <p:txBody>
          <a:bodyPr>
            <a:spAutoFit/>
          </a:bodyPr>
          <a:lstStyle/>
          <a:p>
            <a:pPr eaLnBrk="1" hangingPunct="1"/>
            <a:endParaRPr lang="en-US" altLang="en-US"/>
          </a:p>
        </p:txBody>
      </p:sp>
      <p:pic>
        <p:nvPicPr>
          <p:cNvPr id="31748" name="Picture 2053"/>
          <p:cNvPicPr>
            <a:picLocks noChangeAspect="1" noChangeArrowheads="1"/>
          </p:cNvPicPr>
          <p:nvPr/>
        </p:nvPicPr>
        <p:blipFill>
          <a:blip r:embed="rId2" cstate="print"/>
          <a:srcRect/>
          <a:stretch>
            <a:fillRect/>
          </a:stretch>
        </p:blipFill>
        <p:spPr bwMode="auto">
          <a:xfrm>
            <a:off x="1595438" y="1204913"/>
            <a:ext cx="5953125" cy="4448175"/>
          </a:xfrm>
          <a:prstGeom prst="rect">
            <a:avLst/>
          </a:prstGeom>
          <a:noFill/>
          <a:ln w="9525">
            <a:noFill/>
            <a:miter lim="800000"/>
            <a:headEnd/>
            <a:tailEnd/>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p:txBody>
          <a:bodyPr/>
          <a:lstStyle/>
          <a:p>
            <a:r>
              <a:rPr lang="en-US" altLang="en-US" smtClean="0"/>
              <a:t>Logika</a:t>
            </a:r>
          </a:p>
        </p:txBody>
      </p:sp>
      <p:sp>
        <p:nvSpPr>
          <p:cNvPr id="3075" name="Content Placeholder 2"/>
          <p:cNvSpPr>
            <a:spLocks noGrp="1"/>
          </p:cNvSpPr>
          <p:nvPr>
            <p:ph idx="1"/>
          </p:nvPr>
        </p:nvSpPr>
        <p:spPr>
          <a:xfrm>
            <a:off x="685800" y="1981200"/>
            <a:ext cx="4495800" cy="4114800"/>
          </a:xfrm>
        </p:spPr>
        <p:txBody>
          <a:bodyPr/>
          <a:lstStyle/>
          <a:p>
            <a:r>
              <a:rPr lang="en-US" altLang="en-US" sz="2800" smtClean="0"/>
              <a:t>Logika adalah ilmu yang membantu kita dalam berpikir dan menalar (</a:t>
            </a:r>
            <a:r>
              <a:rPr lang="en-US" altLang="en-US" sz="2800" i="1" smtClean="0"/>
              <a:t>reasoning</a:t>
            </a:r>
            <a:r>
              <a:rPr lang="en-US" altLang="en-US" sz="2800" smtClean="0"/>
              <a:t>)</a:t>
            </a:r>
          </a:p>
          <a:p>
            <a:endParaRPr lang="en-US" altLang="en-US" sz="2800" smtClean="0"/>
          </a:p>
          <a:p>
            <a:r>
              <a:rPr lang="en-US" altLang="en-US" sz="2800" smtClean="0"/>
              <a:t>Menalar artinya mencapai kesimpulan dari berbagai pernyataan.</a:t>
            </a:r>
          </a:p>
        </p:txBody>
      </p:sp>
      <p:sp>
        <p:nvSpPr>
          <p:cNvPr id="3076" name="Slide Number Placeholder 3"/>
          <p:cNvSpPr>
            <a:spLocks noGrp="1"/>
          </p:cNvSpPr>
          <p:nvPr>
            <p:ph type="sldNum" sz="quarter" idx="12"/>
          </p:nvPr>
        </p:nvSpPr>
        <p:spPr>
          <a:noFill/>
        </p:spPr>
        <p:txBody>
          <a:bodyPr/>
          <a:lstStyle/>
          <a:p>
            <a:fld id="{B7AF8B8E-ED2F-48EA-96C6-4F09DF31DB70}" type="slidenum">
              <a:rPr lang="en-US" altLang="en-US" smtClean="0"/>
              <a:pPr/>
              <a:t>3</a:t>
            </a:fld>
            <a:endParaRPr lang="en-US" altLang="en-US" smtClean="0"/>
          </a:p>
        </p:txBody>
      </p:sp>
      <p:pic>
        <p:nvPicPr>
          <p:cNvPr id="3077" name="Picture 4"/>
          <p:cNvPicPr>
            <a:picLocks noChangeAspect="1"/>
          </p:cNvPicPr>
          <p:nvPr/>
        </p:nvPicPr>
        <p:blipFill>
          <a:blip r:embed="rId2" cstate="print"/>
          <a:srcRect/>
          <a:stretch>
            <a:fillRect/>
          </a:stretch>
        </p:blipFill>
        <p:spPr bwMode="auto">
          <a:xfrm>
            <a:off x="5334000" y="2057400"/>
            <a:ext cx="2743200" cy="3651250"/>
          </a:xfrm>
          <a:prstGeom prst="rect">
            <a:avLst/>
          </a:prstGeom>
          <a:noFill/>
          <a:ln w="9525">
            <a:noFill/>
            <a:miter lim="800000"/>
            <a:headEnd/>
            <a:tailEnd/>
          </a:ln>
        </p:spPr>
      </p:pic>
      <p:sp>
        <p:nvSpPr>
          <p:cNvPr id="3078" name="TextBox 5"/>
          <p:cNvSpPr txBox="1">
            <a:spLocks noChangeArrowheads="1"/>
          </p:cNvSpPr>
          <p:nvPr/>
        </p:nvSpPr>
        <p:spPr bwMode="auto">
          <a:xfrm>
            <a:off x="6132513" y="5778500"/>
            <a:ext cx="1050925" cy="369888"/>
          </a:xfrm>
          <a:prstGeom prst="rect">
            <a:avLst/>
          </a:prstGeom>
          <a:noFill/>
          <a:ln w="9525">
            <a:noFill/>
            <a:miter lim="800000"/>
            <a:headEnd/>
            <a:tailEnd/>
          </a:ln>
        </p:spPr>
        <p:txBody>
          <a:bodyPr wrap="none">
            <a:spAutoFit/>
          </a:bodyPr>
          <a:lstStyle/>
          <a:p>
            <a:r>
              <a:rPr lang="en-US" altLang="en-US" sz="1800"/>
              <a:t>A thinker</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5"/>
          <p:cNvSpPr>
            <a:spLocks noGrp="1"/>
          </p:cNvSpPr>
          <p:nvPr>
            <p:ph type="sldNum" sz="quarter" idx="12"/>
          </p:nvPr>
        </p:nvSpPr>
        <p:spPr>
          <a:noFill/>
        </p:spPr>
        <p:txBody>
          <a:bodyPr/>
          <a:lstStyle/>
          <a:p>
            <a:fld id="{D6E711DC-7258-4CF6-ACE1-FE9FD153D075}" type="slidenum">
              <a:rPr lang="en-US" altLang="en-US" smtClean="0"/>
              <a:pPr/>
              <a:t>30</a:t>
            </a:fld>
            <a:endParaRPr lang="en-US" altLang="en-US" smtClean="0"/>
          </a:p>
        </p:txBody>
      </p:sp>
      <p:graphicFrame>
        <p:nvGraphicFramePr>
          <p:cNvPr id="32771" name="Object 0"/>
          <p:cNvGraphicFramePr>
            <a:graphicFrameLocks noChangeAspect="1"/>
          </p:cNvGraphicFramePr>
          <p:nvPr/>
        </p:nvGraphicFramePr>
        <p:xfrm>
          <a:off x="407988" y="666750"/>
          <a:ext cx="8415337" cy="5770563"/>
        </p:xfrm>
        <a:graphic>
          <a:graphicData uri="http://schemas.openxmlformats.org/presentationml/2006/ole">
            <p:oleObj spid="_x0000_s4098" name="Document" r:id="rId3" imgW="5918311" imgH="4056227" progId="Word.Document.8">
              <p:embed/>
            </p:oleObj>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Number Placeholder 5"/>
          <p:cNvSpPr>
            <a:spLocks noGrp="1"/>
          </p:cNvSpPr>
          <p:nvPr>
            <p:ph type="sldNum" sz="quarter" idx="12"/>
          </p:nvPr>
        </p:nvSpPr>
        <p:spPr>
          <a:noFill/>
        </p:spPr>
        <p:txBody>
          <a:bodyPr/>
          <a:lstStyle/>
          <a:p>
            <a:fld id="{782623E3-67A9-44FF-A58C-8EC0188CE7E3}" type="slidenum">
              <a:rPr lang="en-US" altLang="en-US" smtClean="0"/>
              <a:pPr/>
              <a:t>31</a:t>
            </a:fld>
            <a:endParaRPr lang="en-US" altLang="en-US" smtClean="0"/>
          </a:p>
        </p:txBody>
      </p:sp>
      <p:sp>
        <p:nvSpPr>
          <p:cNvPr id="33795" name="Rectangle 3"/>
          <p:cNvSpPr>
            <a:spLocks noGrp="1" noChangeArrowheads="1"/>
          </p:cNvSpPr>
          <p:nvPr>
            <p:ph type="body" idx="1"/>
          </p:nvPr>
        </p:nvSpPr>
        <p:spPr>
          <a:xfrm>
            <a:off x="701675" y="987425"/>
            <a:ext cx="7772400" cy="4727575"/>
          </a:xfrm>
        </p:spPr>
        <p:txBody>
          <a:bodyPr/>
          <a:lstStyle/>
          <a:p>
            <a:pPr algn="just" eaLnBrk="1" hangingPunct="1"/>
            <a:r>
              <a:rPr lang="en-US" altLang="en-US" smtClean="0">
                <a:cs typeface="Times New Roman" pitchFamily="18" charset="0"/>
              </a:rPr>
              <a:t>Proposisi majemuk disebut </a:t>
            </a:r>
            <a:r>
              <a:rPr lang="en-US" altLang="en-US" b="1" smtClean="0">
                <a:cs typeface="Times New Roman" pitchFamily="18" charset="0"/>
              </a:rPr>
              <a:t>tautologi</a:t>
            </a:r>
            <a:r>
              <a:rPr lang="en-US" altLang="en-US" smtClean="0">
                <a:cs typeface="Times New Roman" pitchFamily="18" charset="0"/>
              </a:rPr>
              <a:t> jika ia benar untuk semua kasus</a:t>
            </a:r>
          </a:p>
          <a:p>
            <a:pPr algn="just" eaLnBrk="1" hangingPunct="1"/>
            <a:endParaRPr lang="en-US" altLang="en-US" smtClean="0">
              <a:cs typeface="Times New Roman" pitchFamily="18" charset="0"/>
            </a:endParaRPr>
          </a:p>
          <a:p>
            <a:pPr algn="just" eaLnBrk="1" hangingPunct="1"/>
            <a:r>
              <a:rPr lang="en-US" altLang="en-US" smtClean="0">
                <a:cs typeface="Times New Roman" pitchFamily="18" charset="0"/>
              </a:rPr>
              <a:t>Proposisi majemuk disebut </a:t>
            </a:r>
            <a:r>
              <a:rPr lang="en-US" altLang="en-US" b="1" smtClean="0">
                <a:cs typeface="Times New Roman" pitchFamily="18" charset="0"/>
              </a:rPr>
              <a:t>kontradiksi</a:t>
            </a:r>
            <a:r>
              <a:rPr lang="en-US" altLang="en-US" smtClean="0">
                <a:cs typeface="Times New Roman" pitchFamily="18" charset="0"/>
              </a:rPr>
              <a:t> jika ia salah untuk semua kasus. </a:t>
            </a:r>
          </a:p>
          <a:p>
            <a:pPr eaLnBrk="1" hangingPunct="1"/>
            <a:endParaRPr lang="en-US" altLang="en-US" smtClean="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5"/>
          <p:cNvSpPr>
            <a:spLocks noGrp="1"/>
          </p:cNvSpPr>
          <p:nvPr>
            <p:ph type="sldNum" sz="quarter" idx="12"/>
          </p:nvPr>
        </p:nvSpPr>
        <p:spPr>
          <a:noFill/>
        </p:spPr>
        <p:txBody>
          <a:bodyPr/>
          <a:lstStyle/>
          <a:p>
            <a:fld id="{4D7CE216-3751-4FBE-8DE0-6B91B8C30FD6}" type="slidenum">
              <a:rPr lang="en-US" altLang="en-US" smtClean="0"/>
              <a:pPr/>
              <a:t>32</a:t>
            </a:fld>
            <a:endParaRPr lang="en-US" altLang="en-US" smtClean="0"/>
          </a:p>
        </p:txBody>
      </p:sp>
      <p:graphicFrame>
        <p:nvGraphicFramePr>
          <p:cNvPr id="34819" name="Object 5"/>
          <p:cNvGraphicFramePr>
            <a:graphicFrameLocks noChangeAspect="1"/>
          </p:cNvGraphicFramePr>
          <p:nvPr/>
        </p:nvGraphicFramePr>
        <p:xfrm>
          <a:off x="642938" y="1519238"/>
          <a:ext cx="7821612" cy="3101975"/>
        </p:xfrm>
        <a:graphic>
          <a:graphicData uri="http://schemas.openxmlformats.org/presentationml/2006/ole">
            <p:oleObj spid="_x0000_s5122" name="Document" r:id="rId3" imgW="5502719" imgH="2183069" progId="Word.Document.8">
              <p:embed/>
            </p:oleObj>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Number Placeholder 5"/>
          <p:cNvSpPr>
            <a:spLocks noGrp="1"/>
          </p:cNvSpPr>
          <p:nvPr>
            <p:ph type="sldNum" sz="quarter" idx="12"/>
          </p:nvPr>
        </p:nvSpPr>
        <p:spPr>
          <a:noFill/>
        </p:spPr>
        <p:txBody>
          <a:bodyPr/>
          <a:lstStyle/>
          <a:p>
            <a:fld id="{10172B2B-C0AE-4BC5-B1B0-010AB6A12188}" type="slidenum">
              <a:rPr lang="en-US" altLang="en-US" smtClean="0"/>
              <a:pPr/>
              <a:t>33</a:t>
            </a:fld>
            <a:endParaRPr lang="en-US" altLang="en-US" smtClean="0"/>
          </a:p>
        </p:txBody>
      </p:sp>
      <p:graphicFrame>
        <p:nvGraphicFramePr>
          <p:cNvPr id="35843" name="Object 3072"/>
          <p:cNvGraphicFramePr>
            <a:graphicFrameLocks noChangeAspect="1"/>
          </p:cNvGraphicFramePr>
          <p:nvPr/>
        </p:nvGraphicFramePr>
        <p:xfrm>
          <a:off x="420688" y="1446213"/>
          <a:ext cx="8154987" cy="3273425"/>
        </p:xfrm>
        <a:graphic>
          <a:graphicData uri="http://schemas.openxmlformats.org/presentationml/2006/ole">
            <p:oleObj spid="_x0000_s6146" name="Document" r:id="rId3" imgW="5846819" imgH="2347754" progId="Word.Document.8">
              <p:embed/>
            </p:oleObj>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Number Placeholder 5"/>
          <p:cNvSpPr>
            <a:spLocks noGrp="1"/>
          </p:cNvSpPr>
          <p:nvPr>
            <p:ph type="sldNum" sz="quarter" idx="12"/>
          </p:nvPr>
        </p:nvSpPr>
        <p:spPr>
          <a:noFill/>
        </p:spPr>
        <p:txBody>
          <a:bodyPr/>
          <a:lstStyle/>
          <a:p>
            <a:fld id="{DD7621E7-4C6B-44B8-92EA-B2FA9F43904C}" type="slidenum">
              <a:rPr lang="en-US" altLang="en-US" smtClean="0"/>
              <a:pPr/>
              <a:t>34</a:t>
            </a:fld>
            <a:endParaRPr lang="en-US" altLang="en-US" smtClean="0"/>
          </a:p>
        </p:txBody>
      </p:sp>
      <p:graphicFrame>
        <p:nvGraphicFramePr>
          <p:cNvPr id="36867" name="Object 4"/>
          <p:cNvGraphicFramePr>
            <a:graphicFrameLocks noChangeAspect="1"/>
          </p:cNvGraphicFramePr>
          <p:nvPr/>
        </p:nvGraphicFramePr>
        <p:xfrm>
          <a:off x="609600" y="685800"/>
          <a:ext cx="7772400" cy="5441950"/>
        </p:xfrm>
        <a:graphic>
          <a:graphicData uri="http://schemas.openxmlformats.org/presentationml/2006/ole">
            <p:oleObj spid="_x0000_s7170" name="Document" r:id="rId3" imgW="5846819" imgH="4118930" progId="Word.Document.8">
              <p:embed/>
            </p:oleObj>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Number Placeholder 5"/>
          <p:cNvSpPr>
            <a:spLocks noGrp="1"/>
          </p:cNvSpPr>
          <p:nvPr>
            <p:ph type="sldNum" sz="quarter" idx="12"/>
          </p:nvPr>
        </p:nvSpPr>
        <p:spPr>
          <a:noFill/>
        </p:spPr>
        <p:txBody>
          <a:bodyPr/>
          <a:lstStyle/>
          <a:p>
            <a:fld id="{39ECFD3D-B681-4D6E-8C1E-CD9BC9BA4559}" type="slidenum">
              <a:rPr lang="en-US" altLang="en-US" smtClean="0"/>
              <a:pPr/>
              <a:t>35</a:t>
            </a:fld>
            <a:endParaRPr lang="en-US" altLang="en-US" smtClean="0"/>
          </a:p>
        </p:txBody>
      </p:sp>
      <p:sp>
        <p:nvSpPr>
          <p:cNvPr id="37891" name="Rectangle 2"/>
          <p:cNvSpPr>
            <a:spLocks noGrp="1" noChangeArrowheads="1"/>
          </p:cNvSpPr>
          <p:nvPr>
            <p:ph type="title"/>
          </p:nvPr>
        </p:nvSpPr>
        <p:spPr/>
        <p:txBody>
          <a:bodyPr/>
          <a:lstStyle/>
          <a:p>
            <a:pPr eaLnBrk="1" hangingPunct="1"/>
            <a:r>
              <a:rPr lang="en-US" altLang="en-US" sz="4000" smtClean="0"/>
              <a:t>Hukum-hukum Logika</a:t>
            </a:r>
          </a:p>
        </p:txBody>
      </p:sp>
      <p:graphicFrame>
        <p:nvGraphicFramePr>
          <p:cNvPr id="37892" name="Object 4"/>
          <p:cNvGraphicFramePr>
            <a:graphicFrameLocks noChangeAspect="1"/>
          </p:cNvGraphicFramePr>
          <p:nvPr/>
        </p:nvGraphicFramePr>
        <p:xfrm>
          <a:off x="990600" y="1679575"/>
          <a:ext cx="7010400" cy="4357688"/>
        </p:xfrm>
        <a:graphic>
          <a:graphicData uri="http://schemas.openxmlformats.org/presentationml/2006/ole">
            <p:oleObj spid="_x0000_s8194" name="Document" r:id="rId3" imgW="5629656" imgH="3653028" progId="Word.Document.8">
              <p:embed/>
            </p:oleObj>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Number Placeholder 5"/>
          <p:cNvSpPr>
            <a:spLocks noGrp="1"/>
          </p:cNvSpPr>
          <p:nvPr>
            <p:ph type="sldNum" sz="quarter" idx="12"/>
          </p:nvPr>
        </p:nvSpPr>
        <p:spPr>
          <a:noFill/>
        </p:spPr>
        <p:txBody>
          <a:bodyPr/>
          <a:lstStyle/>
          <a:p>
            <a:fld id="{A7538FF2-9E2F-474F-B5BF-748EBC5E980C}" type="slidenum">
              <a:rPr lang="en-US" altLang="en-US" smtClean="0"/>
              <a:pPr/>
              <a:t>36</a:t>
            </a:fld>
            <a:endParaRPr lang="en-US" altLang="en-US" smtClean="0"/>
          </a:p>
        </p:txBody>
      </p:sp>
      <p:graphicFrame>
        <p:nvGraphicFramePr>
          <p:cNvPr id="38915" name="Object 1024"/>
          <p:cNvGraphicFramePr>
            <a:graphicFrameLocks noChangeAspect="1"/>
          </p:cNvGraphicFramePr>
          <p:nvPr/>
        </p:nvGraphicFramePr>
        <p:xfrm>
          <a:off x="495300" y="1371600"/>
          <a:ext cx="8153400" cy="2986088"/>
        </p:xfrm>
        <a:graphic>
          <a:graphicData uri="http://schemas.openxmlformats.org/presentationml/2006/ole">
            <p:oleObj spid="_x0000_s9218" name="Document" r:id="rId3" imgW="5629656" imgH="2106168" progId="Word.Document.8">
              <p:embed/>
            </p:oleObj>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Number Placeholder 5"/>
          <p:cNvSpPr>
            <a:spLocks noGrp="1"/>
          </p:cNvSpPr>
          <p:nvPr>
            <p:ph type="sldNum" sz="quarter" idx="12"/>
          </p:nvPr>
        </p:nvSpPr>
        <p:spPr>
          <a:noFill/>
        </p:spPr>
        <p:txBody>
          <a:bodyPr/>
          <a:lstStyle/>
          <a:p>
            <a:fld id="{1F164079-7C60-442D-8226-405927AA3EF4}" type="slidenum">
              <a:rPr lang="en-US" altLang="en-US" smtClean="0"/>
              <a:pPr/>
              <a:t>37</a:t>
            </a:fld>
            <a:endParaRPr lang="en-US" altLang="en-US" smtClean="0"/>
          </a:p>
        </p:txBody>
      </p:sp>
      <p:sp>
        <p:nvSpPr>
          <p:cNvPr id="38915" name="Rectangle 3"/>
          <p:cNvSpPr>
            <a:spLocks noGrp="1" noChangeArrowheads="1"/>
          </p:cNvSpPr>
          <p:nvPr>
            <p:ph type="body" idx="1"/>
          </p:nvPr>
        </p:nvSpPr>
        <p:spPr>
          <a:xfrm>
            <a:off x="685800" y="990600"/>
            <a:ext cx="7772400" cy="5105400"/>
          </a:xfrm>
        </p:spPr>
        <p:txBody>
          <a:bodyPr/>
          <a:lstStyle/>
          <a:p>
            <a:pPr marL="0" indent="0" eaLnBrk="1" hangingPunct="1">
              <a:buFontTx/>
              <a:buNone/>
              <a:defRPr/>
            </a:pPr>
            <a:r>
              <a:rPr lang="en-US" altLang="en-US" sz="2400" b="1" dirty="0" err="1" smtClean="0">
                <a:cs typeface="Times New Roman" panose="02020603050405020304" pitchFamily="18" charset="0"/>
              </a:rPr>
              <a:t>Latihan</a:t>
            </a:r>
            <a:r>
              <a:rPr lang="en-US" altLang="en-US" sz="2400" b="1" dirty="0" smtClean="0">
                <a:cs typeface="Times New Roman" panose="02020603050405020304" pitchFamily="18" charset="0"/>
              </a:rPr>
              <a:t>.</a:t>
            </a:r>
            <a:r>
              <a:rPr lang="en-US" altLang="en-US" sz="2400" dirty="0" smtClean="0">
                <a:cs typeface="Times New Roman" panose="02020603050405020304" pitchFamily="18" charset="0"/>
              </a:rPr>
              <a:t>  </a:t>
            </a:r>
            <a:r>
              <a:rPr lang="en-US" altLang="en-US" sz="2400" dirty="0" err="1" smtClean="0">
                <a:cs typeface="Times New Roman" panose="02020603050405020304" pitchFamily="18" charset="0"/>
              </a:rPr>
              <a:t>Tunjukkan</a:t>
            </a:r>
            <a:r>
              <a:rPr lang="en-US" altLang="en-US" sz="2400" dirty="0" smtClean="0">
                <a:cs typeface="Times New Roman" panose="02020603050405020304" pitchFamily="18" charset="0"/>
              </a:rPr>
              <a:t> </a:t>
            </a:r>
            <a:r>
              <a:rPr lang="en-US" altLang="en-US" sz="2400" dirty="0" err="1" smtClean="0">
                <a:cs typeface="Times New Roman" panose="02020603050405020304" pitchFamily="18" charset="0"/>
              </a:rPr>
              <a:t>bahwa</a:t>
            </a:r>
            <a:r>
              <a:rPr lang="en-US" altLang="en-US" sz="2400" dirty="0" smtClean="0">
                <a:cs typeface="Times New Roman" panose="02020603050405020304" pitchFamily="18" charset="0"/>
              </a:rPr>
              <a:t> </a:t>
            </a:r>
            <a:r>
              <a:rPr lang="en-US" altLang="en-US" sz="2400" i="1" dirty="0" smtClean="0">
                <a:cs typeface="Times New Roman" panose="02020603050405020304" pitchFamily="18" charset="0"/>
              </a:rPr>
              <a:t>p</a:t>
            </a:r>
            <a:r>
              <a:rPr lang="en-US" altLang="en-US" sz="2400" dirty="0" smtClean="0">
                <a:cs typeface="Times New Roman" panose="02020603050405020304" pitchFamily="18" charset="0"/>
              </a:rPr>
              <a:t> </a:t>
            </a:r>
            <a:r>
              <a:rPr lang="en-US" altLang="en-US" sz="2400" dirty="0" smtClean="0">
                <a:cs typeface="Times New Roman" panose="02020603050405020304" pitchFamily="18" charset="0"/>
                <a:sym typeface="Symbol" panose="05050102010706020507" pitchFamily="18" charset="2"/>
              </a:rPr>
              <a:t></a:t>
            </a:r>
            <a:r>
              <a:rPr lang="en-US" altLang="en-US" sz="2400" dirty="0" smtClean="0">
                <a:cs typeface="Times New Roman" panose="02020603050405020304" pitchFamily="18" charset="0"/>
              </a:rPr>
              <a:t> ~(</a:t>
            </a:r>
            <a:r>
              <a:rPr lang="en-US" altLang="en-US" sz="2400" i="1" dirty="0" smtClean="0">
                <a:cs typeface="Times New Roman" panose="02020603050405020304" pitchFamily="18" charset="0"/>
              </a:rPr>
              <a:t>p</a:t>
            </a:r>
            <a:r>
              <a:rPr lang="en-US" altLang="en-US" sz="2400" dirty="0" smtClean="0">
                <a:cs typeface="Times New Roman" panose="02020603050405020304" pitchFamily="18" charset="0"/>
              </a:rPr>
              <a:t> </a:t>
            </a:r>
            <a:r>
              <a:rPr lang="en-US" altLang="en-US" sz="2400" dirty="0" smtClean="0">
                <a:cs typeface="Times New Roman" panose="02020603050405020304" pitchFamily="18" charset="0"/>
                <a:sym typeface="Symbol" panose="05050102010706020507" pitchFamily="18" charset="2"/>
              </a:rPr>
              <a:t></a:t>
            </a:r>
            <a:r>
              <a:rPr lang="en-US" altLang="en-US" sz="2400" dirty="0" smtClean="0">
                <a:cs typeface="Times New Roman" panose="02020603050405020304" pitchFamily="18" charset="0"/>
              </a:rPr>
              <a:t> </a:t>
            </a:r>
            <a:r>
              <a:rPr lang="en-US" altLang="en-US" sz="2400" i="1" dirty="0" smtClean="0">
                <a:cs typeface="Times New Roman" panose="02020603050405020304" pitchFamily="18" charset="0"/>
              </a:rPr>
              <a:t>q</a:t>
            </a:r>
            <a:r>
              <a:rPr lang="en-US" altLang="en-US" sz="2400" dirty="0" smtClean="0">
                <a:cs typeface="Times New Roman" panose="02020603050405020304" pitchFamily="18" charset="0"/>
              </a:rPr>
              <a:t>) </a:t>
            </a:r>
            <a:r>
              <a:rPr lang="en-US" altLang="en-US" sz="2400" dirty="0" smtClean="0">
                <a:cs typeface="Times New Roman" panose="02020603050405020304" pitchFamily="18" charset="0"/>
                <a:sym typeface="Symbol" panose="05050102010706020507" pitchFamily="18" charset="2"/>
              </a:rPr>
              <a:t>  </a:t>
            </a:r>
            <a:r>
              <a:rPr lang="en-US" altLang="en-US" sz="2400" i="1" dirty="0" smtClean="0">
                <a:cs typeface="Times New Roman" panose="02020603050405020304" pitchFamily="18" charset="0"/>
              </a:rPr>
              <a:t>p</a:t>
            </a:r>
            <a:r>
              <a:rPr lang="en-US" altLang="en-US" sz="2400" dirty="0" smtClean="0">
                <a:cs typeface="Times New Roman" panose="02020603050405020304" pitchFamily="18" charset="0"/>
              </a:rPr>
              <a:t> </a:t>
            </a:r>
            <a:r>
              <a:rPr lang="en-US" altLang="en-US" sz="2400" dirty="0" smtClean="0">
                <a:cs typeface="Times New Roman" panose="02020603050405020304" pitchFamily="18" charset="0"/>
                <a:sym typeface="Symbol" panose="05050102010706020507" pitchFamily="18" charset="2"/>
              </a:rPr>
              <a:t></a:t>
            </a:r>
            <a:r>
              <a:rPr lang="en-US" altLang="en-US" sz="2400" dirty="0" smtClean="0">
                <a:cs typeface="Times New Roman" panose="02020603050405020304" pitchFamily="18" charset="0"/>
              </a:rPr>
              <a:t> ~</a:t>
            </a:r>
            <a:r>
              <a:rPr lang="en-US" altLang="en-US" sz="2400" i="1" dirty="0" smtClean="0">
                <a:cs typeface="Times New Roman" panose="02020603050405020304" pitchFamily="18" charset="0"/>
              </a:rPr>
              <a:t>q</a:t>
            </a:r>
            <a:r>
              <a:rPr lang="en-US" altLang="en-US" sz="2400" dirty="0" smtClean="0">
                <a:cs typeface="Times New Roman" panose="02020603050405020304" pitchFamily="18" charset="0"/>
              </a:rPr>
              <a:t>   </a:t>
            </a:r>
          </a:p>
          <a:p>
            <a:pPr eaLnBrk="1" hangingPunct="1">
              <a:buFontTx/>
              <a:buNone/>
              <a:defRPr/>
            </a:pPr>
            <a:endParaRPr lang="en-US" altLang="en-US" sz="2400" u="sng" dirty="0" smtClean="0">
              <a:cs typeface="Times New Roman" panose="02020603050405020304" pitchFamily="18" charset="0"/>
            </a:endParaRPr>
          </a:p>
          <a:p>
            <a:pPr eaLnBrk="1" hangingPunct="1">
              <a:buFontTx/>
              <a:buNone/>
              <a:defRPr/>
            </a:pPr>
            <a:r>
              <a:rPr lang="en-US" altLang="en-US" sz="2400" dirty="0" smtClean="0">
                <a:cs typeface="Times New Roman" panose="02020603050405020304" pitchFamily="18" charset="0"/>
              </a:rPr>
              <a:t>	</a:t>
            </a:r>
            <a:r>
              <a:rPr lang="en-US" altLang="en-US" sz="2400" u="sng" dirty="0" err="1" smtClean="0">
                <a:cs typeface="Times New Roman" panose="02020603050405020304" pitchFamily="18" charset="0"/>
              </a:rPr>
              <a:t>Penyelesaian</a:t>
            </a:r>
            <a:r>
              <a:rPr lang="en-US" altLang="en-US" sz="2400" dirty="0" smtClean="0">
                <a:cs typeface="Times New Roman" panose="02020603050405020304" pitchFamily="18" charset="0"/>
              </a:rPr>
              <a:t>:</a:t>
            </a:r>
          </a:p>
          <a:p>
            <a:pPr eaLnBrk="1" hangingPunct="1">
              <a:buFontTx/>
              <a:buNone/>
              <a:defRPr/>
            </a:pPr>
            <a:r>
              <a:rPr lang="en-US" altLang="en-US" sz="2400" i="1" dirty="0" smtClean="0">
                <a:cs typeface="Times New Roman" panose="02020603050405020304" pitchFamily="18" charset="0"/>
              </a:rPr>
              <a:t>	p</a:t>
            </a:r>
            <a:r>
              <a:rPr lang="en-US" altLang="en-US" sz="2400" dirty="0" smtClean="0">
                <a:cs typeface="Times New Roman" panose="02020603050405020304" pitchFamily="18" charset="0"/>
              </a:rPr>
              <a:t> </a:t>
            </a:r>
            <a:r>
              <a:rPr lang="en-US" altLang="en-US" sz="2400" dirty="0" smtClean="0">
                <a:cs typeface="Times New Roman" panose="02020603050405020304" pitchFamily="18" charset="0"/>
                <a:sym typeface="Symbol" panose="05050102010706020507" pitchFamily="18" charset="2"/>
              </a:rPr>
              <a:t></a:t>
            </a:r>
            <a:r>
              <a:rPr lang="en-US" altLang="en-US" sz="2400" dirty="0" smtClean="0">
                <a:cs typeface="Times New Roman" panose="02020603050405020304" pitchFamily="18" charset="0"/>
              </a:rPr>
              <a:t> ~(</a:t>
            </a:r>
            <a:r>
              <a:rPr lang="en-US" altLang="en-US" sz="2400" i="1" dirty="0" smtClean="0">
                <a:cs typeface="Times New Roman" panose="02020603050405020304" pitchFamily="18" charset="0"/>
              </a:rPr>
              <a:t>p</a:t>
            </a:r>
            <a:r>
              <a:rPr lang="en-US" altLang="en-US" sz="2400" dirty="0" smtClean="0">
                <a:cs typeface="Times New Roman" panose="02020603050405020304" pitchFamily="18" charset="0"/>
              </a:rPr>
              <a:t> </a:t>
            </a:r>
            <a:r>
              <a:rPr lang="en-US" altLang="en-US" sz="2400" dirty="0" smtClean="0">
                <a:cs typeface="Times New Roman" panose="02020603050405020304" pitchFamily="18" charset="0"/>
                <a:sym typeface="Symbol" panose="05050102010706020507" pitchFamily="18" charset="2"/>
              </a:rPr>
              <a:t></a:t>
            </a:r>
            <a:r>
              <a:rPr lang="en-US" altLang="en-US" sz="2400" dirty="0" smtClean="0">
                <a:cs typeface="Times New Roman" panose="02020603050405020304" pitchFamily="18" charset="0"/>
              </a:rPr>
              <a:t> </a:t>
            </a:r>
            <a:r>
              <a:rPr lang="en-US" altLang="en-US" sz="2400" i="1" dirty="0" smtClean="0">
                <a:cs typeface="Times New Roman" panose="02020603050405020304" pitchFamily="18" charset="0"/>
              </a:rPr>
              <a:t>q </a:t>
            </a:r>
            <a:r>
              <a:rPr lang="en-US" altLang="en-US" sz="2400" dirty="0" smtClean="0">
                <a:cs typeface="Times New Roman" panose="02020603050405020304" pitchFamily="18" charset="0"/>
              </a:rPr>
              <a:t>) </a:t>
            </a:r>
            <a:r>
              <a:rPr lang="en-US" altLang="en-US" sz="2400" dirty="0" smtClean="0">
                <a:cs typeface="Times New Roman" panose="02020603050405020304" pitchFamily="18" charset="0"/>
                <a:sym typeface="Symbol" panose="05050102010706020507" pitchFamily="18" charset="2"/>
              </a:rPr>
              <a:t></a:t>
            </a:r>
            <a:r>
              <a:rPr lang="en-US" altLang="en-US" sz="2400" dirty="0" smtClean="0">
                <a:cs typeface="Times New Roman" panose="02020603050405020304" pitchFamily="18" charset="0"/>
              </a:rPr>
              <a:t> </a:t>
            </a:r>
            <a:r>
              <a:rPr lang="en-US" altLang="en-US" sz="2400" i="1" dirty="0" smtClean="0">
                <a:cs typeface="Times New Roman" panose="02020603050405020304" pitchFamily="18" charset="0"/>
              </a:rPr>
              <a:t>p</a:t>
            </a:r>
            <a:r>
              <a:rPr lang="en-US" altLang="en-US" sz="2400" dirty="0" smtClean="0">
                <a:cs typeface="Times New Roman" panose="02020603050405020304" pitchFamily="18" charset="0"/>
              </a:rPr>
              <a:t> </a:t>
            </a:r>
            <a:r>
              <a:rPr lang="en-US" altLang="en-US" sz="2400" dirty="0" smtClean="0">
                <a:cs typeface="Times New Roman" panose="02020603050405020304" pitchFamily="18" charset="0"/>
                <a:sym typeface="Symbol" panose="05050102010706020507" pitchFamily="18" charset="2"/>
              </a:rPr>
              <a:t></a:t>
            </a:r>
            <a:r>
              <a:rPr lang="en-US" altLang="en-US" sz="2400" dirty="0" smtClean="0">
                <a:cs typeface="Times New Roman" panose="02020603050405020304" pitchFamily="18" charset="0"/>
              </a:rPr>
              <a:t> (~</a:t>
            </a:r>
            <a:r>
              <a:rPr lang="en-US" altLang="en-US" sz="2400" i="1" dirty="0" smtClean="0">
                <a:cs typeface="Times New Roman" panose="02020603050405020304" pitchFamily="18" charset="0"/>
              </a:rPr>
              <a:t>p</a:t>
            </a:r>
            <a:r>
              <a:rPr lang="en-US" altLang="en-US" sz="2400" dirty="0" smtClean="0">
                <a:cs typeface="Times New Roman" panose="02020603050405020304" pitchFamily="18" charset="0"/>
              </a:rPr>
              <a:t> </a:t>
            </a:r>
            <a:r>
              <a:rPr lang="en-US" altLang="en-US" sz="2400" dirty="0" smtClean="0">
                <a:cs typeface="Times New Roman" panose="02020603050405020304" pitchFamily="18" charset="0"/>
                <a:sym typeface="Symbol" panose="05050102010706020507" pitchFamily="18" charset="2"/>
              </a:rPr>
              <a:t></a:t>
            </a:r>
            <a:r>
              <a:rPr lang="en-US" altLang="en-US" sz="2400" dirty="0" smtClean="0">
                <a:cs typeface="Times New Roman" panose="02020603050405020304" pitchFamily="18" charset="0"/>
              </a:rPr>
              <a:t> ~</a:t>
            </a:r>
            <a:r>
              <a:rPr lang="en-US" altLang="en-US" sz="2400" i="1" dirty="0" smtClean="0">
                <a:cs typeface="Times New Roman" panose="02020603050405020304" pitchFamily="18" charset="0"/>
              </a:rPr>
              <a:t>q</a:t>
            </a:r>
            <a:r>
              <a:rPr lang="en-US" altLang="en-US" sz="2400" dirty="0" smtClean="0">
                <a:cs typeface="Times New Roman" panose="02020603050405020304" pitchFamily="18" charset="0"/>
              </a:rPr>
              <a:t>)	   (</a:t>
            </a:r>
            <a:r>
              <a:rPr lang="en-US" altLang="en-US" sz="2400" dirty="0" err="1" smtClean="0">
                <a:cs typeface="Times New Roman" panose="02020603050405020304" pitchFamily="18" charset="0"/>
              </a:rPr>
              <a:t>Hukum</a:t>
            </a:r>
            <a:r>
              <a:rPr lang="en-US" altLang="en-US" sz="2400" dirty="0" smtClean="0">
                <a:cs typeface="Times New Roman" panose="02020603050405020304" pitchFamily="18" charset="0"/>
              </a:rPr>
              <a:t> De Morgan)</a:t>
            </a:r>
          </a:p>
          <a:p>
            <a:pPr eaLnBrk="1" hangingPunct="1">
              <a:buFontTx/>
              <a:buNone/>
              <a:defRPr/>
            </a:pPr>
            <a:r>
              <a:rPr lang="en-US" altLang="en-US" sz="2400" dirty="0" smtClean="0">
                <a:cs typeface="Times New Roman" panose="02020603050405020304" pitchFamily="18" charset="0"/>
              </a:rPr>
              <a:t>		              </a:t>
            </a:r>
            <a:r>
              <a:rPr lang="en-US" altLang="en-US" sz="2400" dirty="0" smtClean="0">
                <a:cs typeface="Times New Roman" panose="02020603050405020304" pitchFamily="18" charset="0"/>
                <a:sym typeface="Symbol" panose="05050102010706020507" pitchFamily="18" charset="2"/>
              </a:rPr>
              <a:t></a:t>
            </a:r>
            <a:r>
              <a:rPr lang="en-US" altLang="en-US" sz="2400" dirty="0" smtClean="0">
                <a:cs typeface="Times New Roman" panose="02020603050405020304" pitchFamily="18" charset="0"/>
              </a:rPr>
              <a:t> (</a:t>
            </a:r>
            <a:r>
              <a:rPr lang="en-US" altLang="en-US" sz="2400" i="1" dirty="0" smtClean="0">
                <a:cs typeface="Times New Roman" panose="02020603050405020304" pitchFamily="18" charset="0"/>
              </a:rPr>
              <a:t>p</a:t>
            </a:r>
            <a:r>
              <a:rPr lang="en-US" altLang="en-US" sz="2400" dirty="0" smtClean="0">
                <a:cs typeface="Times New Roman" panose="02020603050405020304" pitchFamily="18" charset="0"/>
              </a:rPr>
              <a:t> </a:t>
            </a:r>
            <a:r>
              <a:rPr lang="en-US" altLang="en-US" sz="2400" dirty="0" smtClean="0">
                <a:cs typeface="Times New Roman" panose="02020603050405020304" pitchFamily="18" charset="0"/>
                <a:sym typeface="Symbol" panose="05050102010706020507" pitchFamily="18" charset="2"/>
              </a:rPr>
              <a:t></a:t>
            </a:r>
            <a:r>
              <a:rPr lang="en-US" altLang="en-US" sz="2400" dirty="0" smtClean="0">
                <a:cs typeface="Times New Roman" panose="02020603050405020304" pitchFamily="18" charset="0"/>
              </a:rPr>
              <a:t> ~</a:t>
            </a:r>
            <a:r>
              <a:rPr lang="en-US" altLang="en-US" sz="2400" i="1" dirty="0" smtClean="0">
                <a:cs typeface="Times New Roman" panose="02020603050405020304" pitchFamily="18" charset="0"/>
              </a:rPr>
              <a:t>p</a:t>
            </a:r>
            <a:r>
              <a:rPr lang="en-US" altLang="en-US" sz="2400" dirty="0" smtClean="0">
                <a:cs typeface="Times New Roman" panose="02020603050405020304" pitchFamily="18" charset="0"/>
              </a:rPr>
              <a:t>) </a:t>
            </a:r>
            <a:r>
              <a:rPr lang="en-US" altLang="en-US" sz="2400" dirty="0" smtClean="0">
                <a:cs typeface="Times New Roman" panose="02020603050405020304" pitchFamily="18" charset="0"/>
                <a:sym typeface="Symbol" panose="05050102010706020507" pitchFamily="18" charset="2"/>
              </a:rPr>
              <a:t></a:t>
            </a:r>
            <a:r>
              <a:rPr lang="en-US" altLang="en-US" sz="2400" dirty="0" smtClean="0">
                <a:cs typeface="Times New Roman" panose="02020603050405020304" pitchFamily="18" charset="0"/>
              </a:rPr>
              <a:t> (</a:t>
            </a:r>
            <a:r>
              <a:rPr lang="en-US" altLang="en-US" sz="2400" i="1" dirty="0" smtClean="0">
                <a:cs typeface="Times New Roman" panose="02020603050405020304" pitchFamily="18" charset="0"/>
              </a:rPr>
              <a:t>p</a:t>
            </a:r>
            <a:r>
              <a:rPr lang="en-US" altLang="en-US" sz="2400" dirty="0" smtClean="0">
                <a:cs typeface="Times New Roman" panose="02020603050405020304" pitchFamily="18" charset="0"/>
              </a:rPr>
              <a:t> </a:t>
            </a:r>
            <a:r>
              <a:rPr lang="en-US" altLang="en-US" sz="2400" dirty="0" smtClean="0">
                <a:cs typeface="Times New Roman" panose="02020603050405020304" pitchFamily="18" charset="0"/>
                <a:sym typeface="Symbol" panose="05050102010706020507" pitchFamily="18" charset="2"/>
              </a:rPr>
              <a:t></a:t>
            </a:r>
            <a:r>
              <a:rPr lang="en-US" altLang="en-US" sz="2400" dirty="0" smtClean="0">
                <a:cs typeface="Times New Roman" panose="02020603050405020304" pitchFamily="18" charset="0"/>
              </a:rPr>
              <a:t> ~</a:t>
            </a:r>
            <a:r>
              <a:rPr lang="en-US" altLang="en-US" sz="2400" i="1" dirty="0" smtClean="0">
                <a:cs typeface="Times New Roman" panose="02020603050405020304" pitchFamily="18" charset="0"/>
              </a:rPr>
              <a:t>q</a:t>
            </a:r>
            <a:r>
              <a:rPr lang="en-US" altLang="en-US" sz="2400" dirty="0" smtClean="0">
                <a:cs typeface="Times New Roman" panose="02020603050405020304" pitchFamily="18" charset="0"/>
              </a:rPr>
              <a:t>) (</a:t>
            </a:r>
            <a:r>
              <a:rPr lang="en-US" altLang="en-US" sz="2400" dirty="0" err="1" smtClean="0">
                <a:cs typeface="Times New Roman" panose="02020603050405020304" pitchFamily="18" charset="0"/>
              </a:rPr>
              <a:t>Hukum</a:t>
            </a:r>
            <a:r>
              <a:rPr lang="en-US" altLang="en-US" sz="2400" dirty="0" smtClean="0">
                <a:cs typeface="Times New Roman" panose="02020603050405020304" pitchFamily="18" charset="0"/>
              </a:rPr>
              <a:t> </a:t>
            </a:r>
            <a:r>
              <a:rPr lang="en-US" altLang="en-US" sz="2400" dirty="0" err="1" smtClean="0">
                <a:cs typeface="Times New Roman" panose="02020603050405020304" pitchFamily="18" charset="0"/>
              </a:rPr>
              <a:t>distributif</a:t>
            </a:r>
            <a:r>
              <a:rPr lang="en-US" altLang="en-US" sz="2400" dirty="0" smtClean="0">
                <a:cs typeface="Times New Roman" panose="02020603050405020304" pitchFamily="18" charset="0"/>
              </a:rPr>
              <a:t>)</a:t>
            </a:r>
          </a:p>
          <a:p>
            <a:pPr eaLnBrk="1" hangingPunct="1">
              <a:buFontTx/>
              <a:buNone/>
              <a:defRPr/>
            </a:pPr>
            <a:r>
              <a:rPr lang="en-US" altLang="en-US" sz="2400" dirty="0" smtClean="0">
                <a:cs typeface="Times New Roman" panose="02020603050405020304" pitchFamily="18" charset="0"/>
              </a:rPr>
              <a:t>		              </a:t>
            </a:r>
            <a:r>
              <a:rPr lang="en-US" altLang="en-US" sz="2400" dirty="0" smtClean="0">
                <a:cs typeface="Times New Roman" panose="02020603050405020304" pitchFamily="18" charset="0"/>
                <a:sym typeface="Symbol" panose="05050102010706020507" pitchFamily="18" charset="2"/>
              </a:rPr>
              <a:t></a:t>
            </a:r>
            <a:r>
              <a:rPr lang="en-US" altLang="en-US" sz="2400" dirty="0" smtClean="0">
                <a:cs typeface="Times New Roman" panose="02020603050405020304" pitchFamily="18" charset="0"/>
              </a:rPr>
              <a:t> T </a:t>
            </a:r>
            <a:r>
              <a:rPr lang="en-US" altLang="en-US" sz="2400" dirty="0" smtClean="0">
                <a:cs typeface="Times New Roman" panose="02020603050405020304" pitchFamily="18" charset="0"/>
                <a:sym typeface="Symbol" panose="05050102010706020507" pitchFamily="18" charset="2"/>
              </a:rPr>
              <a:t></a:t>
            </a:r>
            <a:r>
              <a:rPr lang="en-US" altLang="en-US" sz="2400" dirty="0" smtClean="0">
                <a:cs typeface="Times New Roman" panose="02020603050405020304" pitchFamily="18" charset="0"/>
              </a:rPr>
              <a:t> (</a:t>
            </a:r>
            <a:r>
              <a:rPr lang="en-US" altLang="en-US" sz="2400" i="1" dirty="0" smtClean="0">
                <a:cs typeface="Times New Roman" panose="02020603050405020304" pitchFamily="18" charset="0"/>
              </a:rPr>
              <a:t>p</a:t>
            </a:r>
            <a:r>
              <a:rPr lang="en-US" altLang="en-US" sz="2400" dirty="0" smtClean="0">
                <a:cs typeface="Times New Roman" panose="02020603050405020304" pitchFamily="18" charset="0"/>
              </a:rPr>
              <a:t> </a:t>
            </a:r>
            <a:r>
              <a:rPr lang="en-US" altLang="en-US" sz="2400" dirty="0" smtClean="0">
                <a:cs typeface="Times New Roman" panose="02020603050405020304" pitchFamily="18" charset="0"/>
                <a:sym typeface="Symbol" panose="05050102010706020507" pitchFamily="18" charset="2"/>
              </a:rPr>
              <a:t></a:t>
            </a:r>
            <a:r>
              <a:rPr lang="en-US" altLang="en-US" sz="2400" dirty="0" smtClean="0">
                <a:cs typeface="Times New Roman" panose="02020603050405020304" pitchFamily="18" charset="0"/>
              </a:rPr>
              <a:t> ~</a:t>
            </a:r>
            <a:r>
              <a:rPr lang="en-US" altLang="en-US" sz="2400" i="1" dirty="0" smtClean="0">
                <a:cs typeface="Times New Roman" panose="02020603050405020304" pitchFamily="18" charset="0"/>
              </a:rPr>
              <a:t>q</a:t>
            </a:r>
            <a:r>
              <a:rPr lang="en-US" altLang="en-US" sz="2400" dirty="0" smtClean="0">
                <a:cs typeface="Times New Roman" panose="02020603050405020304" pitchFamily="18" charset="0"/>
              </a:rPr>
              <a:t>)	   (</a:t>
            </a:r>
            <a:r>
              <a:rPr lang="en-US" altLang="en-US" sz="2400" dirty="0" err="1" smtClean="0">
                <a:cs typeface="Times New Roman" panose="02020603050405020304" pitchFamily="18" charset="0"/>
              </a:rPr>
              <a:t>Hukum</a:t>
            </a:r>
            <a:r>
              <a:rPr lang="en-US" altLang="en-US" sz="2400" dirty="0" smtClean="0">
                <a:cs typeface="Times New Roman" panose="02020603050405020304" pitchFamily="18" charset="0"/>
              </a:rPr>
              <a:t> </a:t>
            </a:r>
            <a:r>
              <a:rPr lang="en-US" altLang="en-US" sz="2400" dirty="0" err="1" smtClean="0">
                <a:cs typeface="Times New Roman" panose="02020603050405020304" pitchFamily="18" charset="0"/>
              </a:rPr>
              <a:t>negasi</a:t>
            </a:r>
            <a:r>
              <a:rPr lang="en-US" altLang="en-US" sz="2400" dirty="0" smtClean="0">
                <a:cs typeface="Times New Roman" panose="02020603050405020304" pitchFamily="18" charset="0"/>
              </a:rPr>
              <a:t>)</a:t>
            </a:r>
          </a:p>
          <a:p>
            <a:pPr eaLnBrk="1" hangingPunct="1">
              <a:buFontTx/>
              <a:buNone/>
              <a:defRPr/>
            </a:pPr>
            <a:r>
              <a:rPr lang="en-US" altLang="en-US" sz="2400" dirty="0" smtClean="0">
                <a:cs typeface="Times New Roman" panose="02020603050405020304" pitchFamily="18" charset="0"/>
              </a:rPr>
              <a:t>		              </a:t>
            </a:r>
            <a:r>
              <a:rPr lang="en-US" altLang="en-US" sz="2400" dirty="0" smtClean="0">
                <a:cs typeface="Times New Roman" panose="02020603050405020304" pitchFamily="18" charset="0"/>
                <a:sym typeface="Symbol" panose="05050102010706020507" pitchFamily="18" charset="2"/>
              </a:rPr>
              <a:t></a:t>
            </a:r>
            <a:r>
              <a:rPr lang="en-US" altLang="en-US" sz="2400" dirty="0" smtClean="0">
                <a:cs typeface="Times New Roman" panose="02020603050405020304" pitchFamily="18" charset="0"/>
              </a:rPr>
              <a:t> </a:t>
            </a:r>
            <a:r>
              <a:rPr lang="en-US" altLang="en-US" sz="2400" i="1" dirty="0" smtClean="0">
                <a:cs typeface="Times New Roman" panose="02020603050405020304" pitchFamily="18" charset="0"/>
              </a:rPr>
              <a:t>p</a:t>
            </a:r>
            <a:r>
              <a:rPr lang="en-US" altLang="en-US" sz="2400" dirty="0" smtClean="0">
                <a:cs typeface="Times New Roman" panose="02020603050405020304" pitchFamily="18" charset="0"/>
              </a:rPr>
              <a:t> </a:t>
            </a:r>
            <a:r>
              <a:rPr lang="en-US" altLang="en-US" sz="2400" dirty="0" smtClean="0">
                <a:cs typeface="Times New Roman" panose="02020603050405020304" pitchFamily="18" charset="0"/>
                <a:sym typeface="Symbol" panose="05050102010706020507" pitchFamily="18" charset="2"/>
              </a:rPr>
              <a:t></a:t>
            </a:r>
            <a:r>
              <a:rPr lang="en-US" altLang="en-US" sz="2400" dirty="0" smtClean="0">
                <a:cs typeface="Times New Roman" panose="02020603050405020304" pitchFamily="18" charset="0"/>
              </a:rPr>
              <a:t> ~</a:t>
            </a:r>
            <a:r>
              <a:rPr lang="en-US" altLang="en-US" sz="2400" i="1" dirty="0" smtClean="0">
                <a:cs typeface="Times New Roman" panose="02020603050405020304" pitchFamily="18" charset="0"/>
              </a:rPr>
              <a:t>q</a:t>
            </a:r>
            <a:r>
              <a:rPr lang="en-US" altLang="en-US" sz="2400" dirty="0" smtClean="0">
                <a:cs typeface="Times New Roman" panose="02020603050405020304" pitchFamily="18" charset="0"/>
              </a:rPr>
              <a:t>		   (</a:t>
            </a:r>
            <a:r>
              <a:rPr lang="en-US" altLang="en-US" sz="2400" dirty="0" err="1" smtClean="0">
                <a:cs typeface="Times New Roman" panose="02020603050405020304" pitchFamily="18" charset="0"/>
              </a:rPr>
              <a:t>Hukum</a:t>
            </a:r>
            <a:r>
              <a:rPr lang="en-US" altLang="en-US" sz="2400" dirty="0" smtClean="0">
                <a:cs typeface="Times New Roman" panose="02020603050405020304" pitchFamily="18" charset="0"/>
              </a:rPr>
              <a:t> </a:t>
            </a:r>
            <a:r>
              <a:rPr lang="en-US" altLang="en-US" sz="2400" dirty="0" err="1" smtClean="0">
                <a:cs typeface="Times New Roman" panose="02020603050405020304" pitchFamily="18" charset="0"/>
              </a:rPr>
              <a:t>identitas</a:t>
            </a:r>
            <a:r>
              <a:rPr lang="en-US" altLang="en-US" sz="2400" dirty="0" smtClean="0">
                <a:cs typeface="Times New Roman" panose="02020603050405020304" pitchFamily="18" charset="0"/>
              </a:rPr>
              <a:t>)			</a:t>
            </a:r>
            <a:r>
              <a:rPr lang="en-US" altLang="en-US" dirty="0" smtClean="0">
                <a:cs typeface="Times New Roman" panose="02020603050405020304" pitchFamily="18" charset="0"/>
              </a:rPr>
              <a:t>            </a:t>
            </a:r>
          </a:p>
          <a:p>
            <a:pPr eaLnBrk="1" hangingPunct="1">
              <a:buFontTx/>
              <a:buNone/>
              <a:defRPr/>
            </a:pPr>
            <a:endParaRPr lang="en-US" altLang="en-US" dirty="0" smtClean="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Number Placeholder 5"/>
          <p:cNvSpPr>
            <a:spLocks noGrp="1"/>
          </p:cNvSpPr>
          <p:nvPr>
            <p:ph type="sldNum" sz="quarter" idx="12"/>
          </p:nvPr>
        </p:nvSpPr>
        <p:spPr>
          <a:noFill/>
        </p:spPr>
        <p:txBody>
          <a:bodyPr/>
          <a:lstStyle/>
          <a:p>
            <a:fld id="{70E5EF84-F47B-4F32-B685-F674BE11E60B}" type="slidenum">
              <a:rPr lang="en-US" altLang="en-US" smtClean="0"/>
              <a:pPr/>
              <a:t>38</a:t>
            </a:fld>
            <a:endParaRPr lang="en-US" altLang="en-US" smtClean="0"/>
          </a:p>
        </p:txBody>
      </p:sp>
      <p:sp>
        <p:nvSpPr>
          <p:cNvPr id="40963" name="Rectangle 2"/>
          <p:cNvSpPr>
            <a:spLocks noGrp="1" noChangeArrowheads="1"/>
          </p:cNvSpPr>
          <p:nvPr>
            <p:ph type="body" idx="1"/>
          </p:nvPr>
        </p:nvSpPr>
        <p:spPr>
          <a:xfrm>
            <a:off x="685800" y="1143000"/>
            <a:ext cx="7772400" cy="4953000"/>
          </a:xfrm>
        </p:spPr>
        <p:txBody>
          <a:bodyPr/>
          <a:lstStyle/>
          <a:p>
            <a:pPr eaLnBrk="1" hangingPunct="1">
              <a:buFontTx/>
              <a:buNone/>
            </a:pPr>
            <a:r>
              <a:rPr lang="en-US" altLang="en-US" sz="2400" b="1" smtClean="0">
                <a:cs typeface="Times New Roman" pitchFamily="18" charset="0"/>
              </a:rPr>
              <a:t>Latihan.</a:t>
            </a:r>
            <a:r>
              <a:rPr lang="en-US" altLang="en-US" sz="2400" smtClean="0">
                <a:cs typeface="Times New Roman" pitchFamily="18" charset="0"/>
              </a:rPr>
              <a:t>  Buktikan hukum penyerapan:  </a:t>
            </a:r>
            <a:r>
              <a:rPr lang="en-US" altLang="en-US" sz="2400" i="1" smtClean="0">
                <a:cs typeface="Times New Roman" pitchFamily="18" charset="0"/>
              </a:rPr>
              <a:t>p</a:t>
            </a:r>
            <a:r>
              <a:rPr lang="en-US" altLang="en-US" sz="2400" smtClean="0">
                <a:cs typeface="Times New Roman" pitchFamily="18" charset="0"/>
              </a:rPr>
              <a:t> </a:t>
            </a:r>
            <a:r>
              <a:rPr lang="en-US" altLang="en-US" sz="2400" smtClean="0">
                <a:cs typeface="Times New Roman" pitchFamily="18" charset="0"/>
                <a:sym typeface="Symbol" pitchFamily="18" charset="2"/>
              </a:rPr>
              <a:t></a:t>
            </a:r>
            <a:r>
              <a:rPr lang="en-US" altLang="en-US" sz="2400" smtClean="0">
                <a:cs typeface="Times New Roman" pitchFamily="18" charset="0"/>
              </a:rPr>
              <a:t> (</a:t>
            </a:r>
            <a:r>
              <a:rPr lang="en-US" altLang="en-US" sz="2400" i="1" smtClean="0">
                <a:cs typeface="Times New Roman" pitchFamily="18" charset="0"/>
              </a:rPr>
              <a:t>p</a:t>
            </a:r>
            <a:r>
              <a:rPr lang="en-US" altLang="en-US" sz="2400" smtClean="0">
                <a:cs typeface="Times New Roman" pitchFamily="18" charset="0"/>
              </a:rPr>
              <a:t> </a:t>
            </a:r>
            <a:r>
              <a:rPr lang="en-US" altLang="en-US" sz="2400" smtClean="0">
                <a:cs typeface="Times New Roman" pitchFamily="18" charset="0"/>
                <a:sym typeface="Symbol" pitchFamily="18" charset="2"/>
              </a:rPr>
              <a:t></a:t>
            </a:r>
            <a:r>
              <a:rPr lang="en-US" altLang="en-US" sz="2400" smtClean="0">
                <a:cs typeface="Times New Roman" pitchFamily="18" charset="0"/>
              </a:rPr>
              <a:t> </a:t>
            </a:r>
            <a:r>
              <a:rPr lang="en-US" altLang="en-US" sz="2400" i="1" smtClean="0">
                <a:cs typeface="Times New Roman" pitchFamily="18" charset="0"/>
              </a:rPr>
              <a:t>q</a:t>
            </a:r>
            <a:r>
              <a:rPr lang="en-US" altLang="en-US" sz="2400" smtClean="0">
                <a:cs typeface="Times New Roman" pitchFamily="18" charset="0"/>
              </a:rPr>
              <a:t>) </a:t>
            </a:r>
            <a:r>
              <a:rPr lang="en-US" altLang="en-US" sz="2400" smtClean="0">
                <a:cs typeface="Times New Roman" pitchFamily="18" charset="0"/>
                <a:sym typeface="Symbol" pitchFamily="18" charset="2"/>
              </a:rPr>
              <a:t></a:t>
            </a:r>
            <a:r>
              <a:rPr lang="en-US" altLang="en-US" sz="2400" smtClean="0">
                <a:cs typeface="Times New Roman" pitchFamily="18" charset="0"/>
              </a:rPr>
              <a:t> </a:t>
            </a:r>
            <a:r>
              <a:rPr lang="en-US" altLang="en-US" sz="2400" i="1" smtClean="0">
                <a:cs typeface="Times New Roman" pitchFamily="18" charset="0"/>
              </a:rPr>
              <a:t>p</a:t>
            </a:r>
            <a:endParaRPr lang="en-US" altLang="en-US" sz="2400" smtClean="0">
              <a:cs typeface="Times New Roman" pitchFamily="18" charset="0"/>
            </a:endParaRPr>
          </a:p>
          <a:p>
            <a:pPr eaLnBrk="1" hangingPunct="1">
              <a:buFontTx/>
              <a:buNone/>
            </a:pPr>
            <a:r>
              <a:rPr lang="en-US" altLang="en-US" sz="2400" u="sng" smtClean="0">
                <a:cs typeface="Times New Roman" pitchFamily="18" charset="0"/>
              </a:rPr>
              <a:t>Penyelesaian</a:t>
            </a:r>
            <a:r>
              <a:rPr lang="en-US" altLang="en-US" sz="2400" smtClean="0">
                <a:cs typeface="Times New Roman" pitchFamily="18" charset="0"/>
              </a:rPr>
              <a:t>:</a:t>
            </a:r>
          </a:p>
          <a:p>
            <a:pPr eaLnBrk="1" hangingPunct="1">
              <a:buFontTx/>
              <a:buNone/>
            </a:pPr>
            <a:endParaRPr lang="en-US" altLang="en-US" sz="2400" i="1" smtClean="0">
              <a:cs typeface="Times New Roman" pitchFamily="18" charset="0"/>
            </a:endParaRPr>
          </a:p>
          <a:p>
            <a:pPr eaLnBrk="1" hangingPunct="1">
              <a:buFontTx/>
              <a:buNone/>
            </a:pPr>
            <a:r>
              <a:rPr lang="en-US" altLang="en-US" sz="2400" i="1" smtClean="0">
                <a:cs typeface="Times New Roman" pitchFamily="18" charset="0"/>
              </a:rPr>
              <a:t>p</a:t>
            </a:r>
            <a:r>
              <a:rPr lang="en-US" altLang="en-US" sz="2400" smtClean="0">
                <a:cs typeface="Times New Roman" pitchFamily="18" charset="0"/>
              </a:rPr>
              <a:t> </a:t>
            </a:r>
            <a:r>
              <a:rPr lang="en-US" altLang="en-US" sz="2400" smtClean="0">
                <a:cs typeface="Times New Roman" pitchFamily="18" charset="0"/>
                <a:sym typeface="Symbol" pitchFamily="18" charset="2"/>
              </a:rPr>
              <a:t></a:t>
            </a:r>
            <a:r>
              <a:rPr lang="en-US" altLang="en-US" sz="2400" smtClean="0">
                <a:cs typeface="Times New Roman" pitchFamily="18" charset="0"/>
              </a:rPr>
              <a:t> (</a:t>
            </a:r>
            <a:r>
              <a:rPr lang="en-US" altLang="en-US" sz="2400" i="1" smtClean="0">
                <a:cs typeface="Times New Roman" pitchFamily="18" charset="0"/>
              </a:rPr>
              <a:t>p</a:t>
            </a:r>
            <a:r>
              <a:rPr lang="en-US" altLang="en-US" sz="2400" smtClean="0">
                <a:cs typeface="Times New Roman" pitchFamily="18" charset="0"/>
              </a:rPr>
              <a:t> </a:t>
            </a:r>
            <a:r>
              <a:rPr lang="en-US" altLang="en-US" sz="2400" smtClean="0">
                <a:cs typeface="Times New Roman" pitchFamily="18" charset="0"/>
                <a:sym typeface="Symbol" pitchFamily="18" charset="2"/>
              </a:rPr>
              <a:t></a:t>
            </a:r>
            <a:r>
              <a:rPr lang="en-US" altLang="en-US" sz="2400" smtClean="0">
                <a:cs typeface="Times New Roman" pitchFamily="18" charset="0"/>
              </a:rPr>
              <a:t> </a:t>
            </a:r>
            <a:r>
              <a:rPr lang="en-US" altLang="en-US" sz="2400" i="1" smtClean="0">
                <a:cs typeface="Times New Roman" pitchFamily="18" charset="0"/>
              </a:rPr>
              <a:t>q</a:t>
            </a:r>
            <a:r>
              <a:rPr lang="en-US" altLang="en-US" sz="2400" smtClean="0">
                <a:cs typeface="Times New Roman" pitchFamily="18" charset="0"/>
              </a:rPr>
              <a:t>) </a:t>
            </a:r>
            <a:r>
              <a:rPr lang="en-US" altLang="en-US" sz="2400" smtClean="0">
                <a:cs typeface="Times New Roman" pitchFamily="18" charset="0"/>
                <a:sym typeface="Symbol" pitchFamily="18" charset="2"/>
              </a:rPr>
              <a:t></a:t>
            </a:r>
            <a:r>
              <a:rPr lang="en-US" altLang="en-US" sz="2400" smtClean="0">
                <a:cs typeface="Times New Roman" pitchFamily="18" charset="0"/>
              </a:rPr>
              <a:t> (</a:t>
            </a:r>
            <a:r>
              <a:rPr lang="en-US" altLang="en-US" sz="2400" i="1" smtClean="0">
                <a:cs typeface="Times New Roman" pitchFamily="18" charset="0"/>
              </a:rPr>
              <a:t>p</a:t>
            </a:r>
            <a:r>
              <a:rPr lang="en-US" altLang="en-US" sz="2400" smtClean="0">
                <a:cs typeface="Times New Roman" pitchFamily="18" charset="0"/>
              </a:rPr>
              <a:t> </a:t>
            </a:r>
            <a:r>
              <a:rPr lang="en-US" altLang="en-US" sz="2400" smtClean="0">
                <a:cs typeface="Times New Roman" pitchFamily="18" charset="0"/>
                <a:sym typeface="Symbol" pitchFamily="18" charset="2"/>
              </a:rPr>
              <a:t></a:t>
            </a:r>
            <a:r>
              <a:rPr lang="en-US" altLang="en-US" sz="2400" smtClean="0">
                <a:cs typeface="Times New Roman" pitchFamily="18" charset="0"/>
              </a:rPr>
              <a:t> F) </a:t>
            </a:r>
            <a:r>
              <a:rPr lang="en-US" altLang="en-US" sz="2400" smtClean="0">
                <a:cs typeface="Times New Roman" pitchFamily="18" charset="0"/>
                <a:sym typeface="Symbol" pitchFamily="18" charset="2"/>
              </a:rPr>
              <a:t></a:t>
            </a:r>
            <a:r>
              <a:rPr lang="en-US" altLang="en-US" sz="2400" smtClean="0">
                <a:cs typeface="Times New Roman" pitchFamily="18" charset="0"/>
              </a:rPr>
              <a:t> (</a:t>
            </a:r>
            <a:r>
              <a:rPr lang="en-US" altLang="en-US" sz="2400" i="1" smtClean="0">
                <a:cs typeface="Times New Roman" pitchFamily="18" charset="0"/>
              </a:rPr>
              <a:t>p</a:t>
            </a:r>
            <a:r>
              <a:rPr lang="en-US" altLang="en-US" sz="2400" smtClean="0">
                <a:cs typeface="Times New Roman" pitchFamily="18" charset="0"/>
              </a:rPr>
              <a:t> </a:t>
            </a:r>
            <a:r>
              <a:rPr lang="en-US" altLang="en-US" sz="2400" smtClean="0">
                <a:cs typeface="Times New Roman" pitchFamily="18" charset="0"/>
                <a:sym typeface="Symbol" pitchFamily="18" charset="2"/>
              </a:rPr>
              <a:t></a:t>
            </a:r>
            <a:r>
              <a:rPr lang="en-US" altLang="en-US" sz="2400" smtClean="0">
                <a:cs typeface="Times New Roman" pitchFamily="18" charset="0"/>
              </a:rPr>
              <a:t> </a:t>
            </a:r>
            <a:r>
              <a:rPr lang="en-US" altLang="en-US" sz="2400" i="1" smtClean="0">
                <a:cs typeface="Times New Roman" pitchFamily="18" charset="0"/>
              </a:rPr>
              <a:t>q</a:t>
            </a:r>
            <a:r>
              <a:rPr lang="en-US" altLang="en-US" sz="2400" smtClean="0">
                <a:cs typeface="Times New Roman" pitchFamily="18" charset="0"/>
              </a:rPr>
              <a:t>)	(Hukum Identitas)</a:t>
            </a:r>
          </a:p>
          <a:p>
            <a:pPr eaLnBrk="1" hangingPunct="1">
              <a:buFontTx/>
              <a:buNone/>
            </a:pPr>
            <a:r>
              <a:rPr lang="en-US" altLang="en-US" sz="2400" smtClean="0">
                <a:cs typeface="Times New Roman" pitchFamily="18" charset="0"/>
              </a:rPr>
              <a:t>		      </a:t>
            </a:r>
            <a:r>
              <a:rPr lang="en-US" altLang="en-US" sz="2400" smtClean="0">
                <a:cs typeface="Times New Roman" pitchFamily="18" charset="0"/>
                <a:sym typeface="Symbol" pitchFamily="18" charset="2"/>
              </a:rPr>
              <a:t></a:t>
            </a:r>
            <a:r>
              <a:rPr lang="en-US" altLang="en-US" sz="2400" smtClean="0">
                <a:cs typeface="Times New Roman" pitchFamily="18" charset="0"/>
              </a:rPr>
              <a:t>  </a:t>
            </a:r>
            <a:r>
              <a:rPr lang="en-US" altLang="en-US" sz="2400" i="1" smtClean="0">
                <a:cs typeface="Times New Roman" pitchFamily="18" charset="0"/>
              </a:rPr>
              <a:t>p</a:t>
            </a:r>
            <a:r>
              <a:rPr lang="en-US" altLang="en-US" sz="2400" smtClean="0">
                <a:cs typeface="Times New Roman" pitchFamily="18" charset="0"/>
              </a:rPr>
              <a:t> </a:t>
            </a:r>
            <a:r>
              <a:rPr lang="en-US" altLang="en-US" sz="2400" smtClean="0">
                <a:cs typeface="Times New Roman" pitchFamily="18" charset="0"/>
                <a:sym typeface="Symbol" pitchFamily="18" charset="2"/>
              </a:rPr>
              <a:t></a:t>
            </a:r>
            <a:r>
              <a:rPr lang="en-US" altLang="en-US" sz="2400" smtClean="0">
                <a:cs typeface="Times New Roman" pitchFamily="18" charset="0"/>
              </a:rPr>
              <a:t> (F </a:t>
            </a:r>
            <a:r>
              <a:rPr lang="en-US" altLang="en-US" sz="2400" smtClean="0">
                <a:cs typeface="Times New Roman" pitchFamily="18" charset="0"/>
                <a:sym typeface="Symbol" pitchFamily="18" charset="2"/>
              </a:rPr>
              <a:t></a:t>
            </a:r>
            <a:r>
              <a:rPr lang="en-US" altLang="en-US" sz="2400" smtClean="0">
                <a:cs typeface="Times New Roman" pitchFamily="18" charset="0"/>
              </a:rPr>
              <a:t> </a:t>
            </a:r>
            <a:r>
              <a:rPr lang="en-US" altLang="en-US" sz="2400" i="1" smtClean="0">
                <a:cs typeface="Times New Roman" pitchFamily="18" charset="0"/>
              </a:rPr>
              <a:t>q</a:t>
            </a:r>
            <a:r>
              <a:rPr lang="en-US" altLang="en-US" sz="2400" smtClean="0">
                <a:cs typeface="Times New Roman" pitchFamily="18" charset="0"/>
              </a:rPr>
              <a:t>)		(Hukum distributif)</a:t>
            </a:r>
          </a:p>
          <a:p>
            <a:pPr eaLnBrk="1" hangingPunct="1">
              <a:buFontTx/>
              <a:buNone/>
            </a:pPr>
            <a:r>
              <a:rPr lang="en-US" altLang="en-US" sz="2400" smtClean="0">
                <a:cs typeface="Times New Roman" pitchFamily="18" charset="0"/>
              </a:rPr>
              <a:t>		      </a:t>
            </a:r>
            <a:r>
              <a:rPr lang="en-US" altLang="en-US" sz="2400" smtClean="0">
                <a:cs typeface="Times New Roman" pitchFamily="18" charset="0"/>
                <a:sym typeface="Symbol" pitchFamily="18" charset="2"/>
              </a:rPr>
              <a:t></a:t>
            </a:r>
            <a:r>
              <a:rPr lang="en-US" altLang="en-US" sz="2400" smtClean="0">
                <a:cs typeface="Times New Roman" pitchFamily="18" charset="0"/>
              </a:rPr>
              <a:t>  </a:t>
            </a:r>
            <a:r>
              <a:rPr lang="en-US" altLang="en-US" sz="2400" i="1" smtClean="0">
                <a:cs typeface="Times New Roman" pitchFamily="18" charset="0"/>
              </a:rPr>
              <a:t>p</a:t>
            </a:r>
            <a:r>
              <a:rPr lang="en-US" altLang="en-US" sz="2400" smtClean="0">
                <a:cs typeface="Times New Roman" pitchFamily="18" charset="0"/>
              </a:rPr>
              <a:t> </a:t>
            </a:r>
            <a:r>
              <a:rPr lang="en-US" altLang="en-US" sz="2400" smtClean="0">
                <a:cs typeface="Times New Roman" pitchFamily="18" charset="0"/>
                <a:sym typeface="Symbol" pitchFamily="18" charset="2"/>
              </a:rPr>
              <a:t></a:t>
            </a:r>
            <a:r>
              <a:rPr lang="en-US" altLang="en-US" sz="2400" smtClean="0">
                <a:cs typeface="Times New Roman" pitchFamily="18" charset="0"/>
              </a:rPr>
              <a:t> F			(Hukum </a:t>
            </a:r>
            <a:r>
              <a:rPr lang="en-US" altLang="en-US" sz="2400" i="1" smtClean="0">
                <a:cs typeface="Times New Roman" pitchFamily="18" charset="0"/>
              </a:rPr>
              <a:t>Null</a:t>
            </a:r>
            <a:r>
              <a:rPr lang="en-US" altLang="en-US" sz="2400" smtClean="0">
                <a:cs typeface="Times New Roman" pitchFamily="18" charset="0"/>
              </a:rPr>
              <a:t>)</a:t>
            </a:r>
          </a:p>
          <a:p>
            <a:pPr eaLnBrk="1" hangingPunct="1">
              <a:buFontTx/>
              <a:buNone/>
            </a:pPr>
            <a:r>
              <a:rPr lang="en-US" altLang="en-US" sz="2400" smtClean="0">
                <a:cs typeface="Times New Roman" pitchFamily="18" charset="0"/>
              </a:rPr>
              <a:t>		       </a:t>
            </a:r>
            <a:r>
              <a:rPr lang="en-US" altLang="en-US" sz="2400" smtClean="0">
                <a:cs typeface="Times New Roman" pitchFamily="18" charset="0"/>
                <a:sym typeface="Symbol" pitchFamily="18" charset="2"/>
              </a:rPr>
              <a:t></a:t>
            </a:r>
            <a:r>
              <a:rPr lang="en-US" altLang="en-US" sz="2400" smtClean="0">
                <a:cs typeface="Times New Roman" pitchFamily="18" charset="0"/>
              </a:rPr>
              <a:t>  </a:t>
            </a:r>
            <a:r>
              <a:rPr lang="en-US" altLang="en-US" sz="2400" i="1" smtClean="0">
                <a:cs typeface="Times New Roman" pitchFamily="18" charset="0"/>
              </a:rPr>
              <a:t>p</a:t>
            </a:r>
            <a:r>
              <a:rPr lang="en-US" altLang="en-US" sz="2400" smtClean="0">
                <a:cs typeface="Times New Roman" pitchFamily="18" charset="0"/>
              </a:rPr>
              <a:t>			(Hukum Identitas)</a:t>
            </a:r>
            <a:r>
              <a:rPr lang="en-US" altLang="en-US" sz="2400" i="1" smtClean="0">
                <a:cs typeface="Times New Roman" pitchFamily="18" charset="0"/>
              </a:rPr>
              <a:t>		</a:t>
            </a:r>
            <a:r>
              <a:rPr lang="en-US" altLang="en-US" i="1" smtClean="0">
                <a:cs typeface="Times New Roman" pitchFamily="18" charset="0"/>
              </a:rPr>
              <a:t>         </a:t>
            </a:r>
            <a:endParaRPr lang="en-US" altLang="en-US" smtClean="0">
              <a:cs typeface="Times New Roman" pitchFamily="18" charset="0"/>
            </a:endParaRPr>
          </a:p>
          <a:p>
            <a:pPr eaLnBrk="1" hangingPunct="1">
              <a:buFontTx/>
              <a:buNone/>
            </a:pPr>
            <a:endParaRPr lang="en-US" altLang="en-US" smtClean="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Number Placeholder 5"/>
          <p:cNvSpPr>
            <a:spLocks noGrp="1"/>
          </p:cNvSpPr>
          <p:nvPr>
            <p:ph type="sldNum" sz="quarter" idx="12"/>
          </p:nvPr>
        </p:nvSpPr>
        <p:spPr>
          <a:noFill/>
        </p:spPr>
        <p:txBody>
          <a:bodyPr/>
          <a:lstStyle/>
          <a:p>
            <a:fld id="{7F951E1E-AAE0-4025-8171-1C01BAFB1B5E}" type="slidenum">
              <a:rPr lang="en-US" altLang="en-US" smtClean="0"/>
              <a:pPr/>
              <a:t>39</a:t>
            </a:fld>
            <a:endParaRPr lang="en-US" altLang="en-US" smtClean="0"/>
          </a:p>
        </p:txBody>
      </p:sp>
      <p:sp>
        <p:nvSpPr>
          <p:cNvPr id="41987" name="Rectangle 2"/>
          <p:cNvSpPr>
            <a:spLocks noGrp="1" noChangeArrowheads="1"/>
          </p:cNvSpPr>
          <p:nvPr>
            <p:ph type="title"/>
          </p:nvPr>
        </p:nvSpPr>
        <p:spPr/>
        <p:txBody>
          <a:bodyPr/>
          <a:lstStyle/>
          <a:p>
            <a:pPr algn="l" eaLnBrk="1" hangingPunct="1"/>
            <a:r>
              <a:rPr lang="en-US" altLang="en-US" smtClean="0"/>
              <a:t>Latihan </a:t>
            </a:r>
          </a:p>
        </p:txBody>
      </p:sp>
      <p:sp>
        <p:nvSpPr>
          <p:cNvPr id="41988" name="Rectangle 3"/>
          <p:cNvSpPr>
            <a:spLocks noGrp="1" noChangeArrowheads="1"/>
          </p:cNvSpPr>
          <p:nvPr>
            <p:ph type="body" idx="1"/>
          </p:nvPr>
        </p:nvSpPr>
        <p:spPr/>
        <p:txBody>
          <a:bodyPr/>
          <a:lstStyle/>
          <a:p>
            <a:pPr algn="just" eaLnBrk="1" hangingPunct="1">
              <a:buFontTx/>
              <a:buNone/>
            </a:pPr>
            <a:r>
              <a:rPr lang="en-US" altLang="en-US" sz="2400" smtClean="0">
                <a:cs typeface="Times New Roman" pitchFamily="18" charset="0"/>
              </a:rPr>
              <a:t>	Diberikan pernyataan “Tidak benar bahwa dia belajar Algoritma tetapi tidak belajar Matematika”.</a:t>
            </a:r>
          </a:p>
          <a:p>
            <a:pPr eaLnBrk="1" hangingPunct="1">
              <a:buFontTx/>
              <a:buNone/>
            </a:pPr>
            <a:r>
              <a:rPr lang="en-US" altLang="en-US" sz="2400" smtClean="0">
                <a:cs typeface="Times New Roman" pitchFamily="18" charset="0"/>
              </a:rPr>
              <a:t>	(a)  Nyatakan pernyataan di atas dalam notasi simbolik (ekspresi logika)</a:t>
            </a:r>
          </a:p>
          <a:p>
            <a:pPr eaLnBrk="1" hangingPunct="1">
              <a:buFontTx/>
              <a:buNone/>
            </a:pPr>
            <a:r>
              <a:rPr lang="en-US" altLang="en-US" sz="2400" smtClean="0">
                <a:cs typeface="Times New Roman" pitchFamily="18" charset="0"/>
              </a:rPr>
              <a:t>	(b)  Berikan pernyataan yang ekivalen secara logika dengan pernyataan tsb (Petunjuk: gunakan hukum De Morgan)</a:t>
            </a:r>
          </a:p>
          <a:p>
            <a:pPr eaLnBrk="1" hangingPunct="1">
              <a:buFontTx/>
              <a:buNone/>
            </a:pPr>
            <a:endParaRPr lang="en-US" altLang="en-US" sz="2400" smtClean="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5"/>
          <p:cNvSpPr>
            <a:spLocks noGrp="1"/>
          </p:cNvSpPr>
          <p:nvPr>
            <p:ph type="sldNum" sz="quarter" idx="12"/>
          </p:nvPr>
        </p:nvSpPr>
        <p:spPr>
          <a:noFill/>
        </p:spPr>
        <p:txBody>
          <a:bodyPr/>
          <a:lstStyle/>
          <a:p>
            <a:fld id="{67F26973-25A5-44A2-8035-928223C49640}" type="slidenum">
              <a:rPr lang="en-US" altLang="en-US" smtClean="0"/>
              <a:pPr/>
              <a:t>4</a:t>
            </a:fld>
            <a:endParaRPr lang="en-US" altLang="en-US" smtClean="0"/>
          </a:p>
        </p:txBody>
      </p:sp>
      <p:sp>
        <p:nvSpPr>
          <p:cNvPr id="4099" name="Rectangle 3"/>
          <p:cNvSpPr>
            <a:spLocks noGrp="1" noChangeArrowheads="1"/>
          </p:cNvSpPr>
          <p:nvPr>
            <p:ph type="body" idx="1"/>
          </p:nvPr>
        </p:nvSpPr>
        <p:spPr>
          <a:xfrm>
            <a:off x="685800" y="838200"/>
            <a:ext cx="7772400" cy="5334000"/>
          </a:xfrm>
        </p:spPr>
        <p:txBody>
          <a:bodyPr/>
          <a:lstStyle/>
          <a:p>
            <a:pPr algn="just" eaLnBrk="1" hangingPunct="1"/>
            <a:r>
              <a:rPr lang="en-US" altLang="en-US" sz="2400" dirty="0" err="1" smtClean="0">
                <a:cs typeface="Times New Roman" pitchFamily="18" charset="0"/>
              </a:rPr>
              <a:t>Perhatikan</a:t>
            </a:r>
            <a:r>
              <a:rPr lang="en-US" altLang="en-US" sz="2400" dirty="0" smtClean="0">
                <a:cs typeface="Times New Roman" pitchFamily="18" charset="0"/>
              </a:rPr>
              <a:t> </a:t>
            </a:r>
            <a:r>
              <a:rPr lang="en-US" altLang="en-US" sz="2400" dirty="0" err="1" smtClean="0">
                <a:cs typeface="Times New Roman" pitchFamily="18" charset="0"/>
              </a:rPr>
              <a:t>argumen</a:t>
            </a:r>
            <a:r>
              <a:rPr lang="en-US" altLang="en-US" sz="2400" dirty="0" smtClean="0">
                <a:cs typeface="Times New Roman" pitchFamily="18" charset="0"/>
              </a:rPr>
              <a:t> </a:t>
            </a:r>
            <a:r>
              <a:rPr lang="en-US" altLang="en-US" sz="2400" dirty="0" err="1" smtClean="0">
                <a:cs typeface="Times New Roman" pitchFamily="18" charset="0"/>
              </a:rPr>
              <a:t>di</a:t>
            </a:r>
            <a:r>
              <a:rPr lang="en-US" altLang="en-US" sz="2400" dirty="0" smtClean="0">
                <a:cs typeface="Times New Roman" pitchFamily="18" charset="0"/>
              </a:rPr>
              <a:t> </a:t>
            </a:r>
            <a:r>
              <a:rPr lang="en-US" altLang="en-US" sz="2400" dirty="0" err="1" smtClean="0">
                <a:cs typeface="Times New Roman" pitchFamily="18" charset="0"/>
              </a:rPr>
              <a:t>bawah</a:t>
            </a:r>
            <a:r>
              <a:rPr lang="en-US" altLang="en-US" sz="2400" dirty="0" smtClean="0">
                <a:cs typeface="Times New Roman" pitchFamily="18" charset="0"/>
              </a:rPr>
              <a:t> </a:t>
            </a:r>
            <a:r>
              <a:rPr lang="en-US" altLang="en-US" sz="2400" dirty="0" err="1" smtClean="0">
                <a:cs typeface="Times New Roman" pitchFamily="18" charset="0"/>
              </a:rPr>
              <a:t>ini</a:t>
            </a:r>
            <a:r>
              <a:rPr lang="en-US" altLang="en-US" sz="2400" dirty="0" smtClean="0">
                <a:cs typeface="Times New Roman" pitchFamily="18" charset="0"/>
              </a:rPr>
              <a:t>:</a:t>
            </a:r>
          </a:p>
          <a:p>
            <a:pPr algn="just" eaLnBrk="1" hangingPunct="1"/>
            <a:endParaRPr lang="en-US" altLang="en-US" sz="2400" dirty="0" smtClean="0">
              <a:cs typeface="Times New Roman" pitchFamily="18" charset="0"/>
            </a:endParaRPr>
          </a:p>
          <a:p>
            <a:pPr algn="just" eaLnBrk="1" hangingPunct="1">
              <a:buFontTx/>
              <a:buNone/>
            </a:pPr>
            <a:r>
              <a:rPr lang="en-US" altLang="en-US" sz="2400" i="1" dirty="0" smtClean="0">
                <a:cs typeface="Times New Roman" pitchFamily="18" charset="0"/>
              </a:rPr>
              <a:t>	</a:t>
            </a:r>
            <a:r>
              <a:rPr lang="en-US" altLang="en-US" sz="2400" i="1" dirty="0" err="1" smtClean="0">
                <a:solidFill>
                  <a:srgbClr val="FF0066"/>
                </a:solidFill>
                <a:cs typeface="Times New Roman" pitchFamily="18" charset="0"/>
              </a:rPr>
              <a:t>Jika</a:t>
            </a:r>
            <a:r>
              <a:rPr lang="en-US" altLang="en-US" sz="2400" i="1" dirty="0" smtClean="0">
                <a:solidFill>
                  <a:srgbClr val="FF0066"/>
                </a:solidFill>
                <a:cs typeface="Times New Roman" pitchFamily="18" charset="0"/>
              </a:rPr>
              <a:t> </a:t>
            </a:r>
            <a:r>
              <a:rPr lang="en-US" altLang="en-US" sz="2400" i="1" dirty="0" err="1" smtClean="0">
                <a:solidFill>
                  <a:srgbClr val="FF0066"/>
                </a:solidFill>
                <a:cs typeface="Times New Roman" pitchFamily="18" charset="0"/>
              </a:rPr>
              <a:t>anda</a:t>
            </a:r>
            <a:r>
              <a:rPr lang="en-US" altLang="en-US" sz="2400" i="1" dirty="0" smtClean="0">
                <a:solidFill>
                  <a:srgbClr val="FF0066"/>
                </a:solidFill>
                <a:cs typeface="Times New Roman" pitchFamily="18" charset="0"/>
              </a:rPr>
              <a:t> </a:t>
            </a:r>
            <a:r>
              <a:rPr lang="en-US" altLang="en-US" sz="2400" i="1" dirty="0" err="1" smtClean="0">
                <a:solidFill>
                  <a:srgbClr val="FF0066"/>
                </a:solidFill>
                <a:cs typeface="Times New Roman" pitchFamily="18" charset="0"/>
              </a:rPr>
              <a:t>mahasiswa</a:t>
            </a:r>
            <a:r>
              <a:rPr lang="en-US" altLang="en-US" sz="2400" i="1" dirty="0" smtClean="0">
                <a:solidFill>
                  <a:srgbClr val="FF0066"/>
                </a:solidFill>
                <a:cs typeface="Times New Roman" pitchFamily="18" charset="0"/>
              </a:rPr>
              <a:t> </a:t>
            </a:r>
            <a:r>
              <a:rPr lang="en-US" altLang="en-US" sz="2400" i="1" dirty="0" err="1" smtClean="0">
                <a:solidFill>
                  <a:srgbClr val="FF0066"/>
                </a:solidFill>
                <a:cs typeface="Times New Roman" pitchFamily="18" charset="0"/>
              </a:rPr>
              <a:t>Sistem</a:t>
            </a:r>
            <a:r>
              <a:rPr lang="en-US" altLang="en-US" sz="2400" i="1" dirty="0" smtClean="0">
                <a:solidFill>
                  <a:srgbClr val="FF0066"/>
                </a:solidFill>
                <a:cs typeface="Times New Roman" pitchFamily="18" charset="0"/>
              </a:rPr>
              <a:t> </a:t>
            </a:r>
            <a:r>
              <a:rPr lang="en-US" altLang="en-US" sz="2400" i="1" dirty="0" err="1" smtClean="0">
                <a:solidFill>
                  <a:srgbClr val="FF0066"/>
                </a:solidFill>
                <a:cs typeface="Times New Roman" pitchFamily="18" charset="0"/>
              </a:rPr>
              <a:t>Informasi</a:t>
            </a:r>
            <a:r>
              <a:rPr lang="en-US" altLang="en-US" sz="2400" i="1" dirty="0" smtClean="0">
                <a:solidFill>
                  <a:srgbClr val="FF0066"/>
                </a:solidFill>
                <a:cs typeface="Times New Roman" pitchFamily="18" charset="0"/>
              </a:rPr>
              <a:t> </a:t>
            </a:r>
            <a:r>
              <a:rPr lang="en-US" altLang="en-US" sz="2400" i="1" dirty="0" err="1" smtClean="0">
                <a:solidFill>
                  <a:srgbClr val="FF0066"/>
                </a:solidFill>
                <a:cs typeface="Times New Roman" pitchFamily="18" charset="0"/>
              </a:rPr>
              <a:t>maka</a:t>
            </a:r>
            <a:r>
              <a:rPr lang="en-US" altLang="en-US" sz="2400" i="1" dirty="0" smtClean="0">
                <a:solidFill>
                  <a:srgbClr val="FF0066"/>
                </a:solidFill>
                <a:cs typeface="Times New Roman" pitchFamily="18" charset="0"/>
              </a:rPr>
              <a:t> </a:t>
            </a:r>
            <a:r>
              <a:rPr lang="en-US" altLang="en-US" sz="2400" i="1" dirty="0" err="1" smtClean="0">
                <a:solidFill>
                  <a:srgbClr val="FF0066"/>
                </a:solidFill>
                <a:cs typeface="Times New Roman" pitchFamily="18" charset="0"/>
              </a:rPr>
              <a:t>anda</a:t>
            </a:r>
            <a:r>
              <a:rPr lang="en-US" altLang="en-US" sz="2400" i="1" dirty="0" smtClean="0">
                <a:solidFill>
                  <a:srgbClr val="FF0066"/>
                </a:solidFill>
                <a:cs typeface="Times New Roman" pitchFamily="18" charset="0"/>
              </a:rPr>
              <a:t> </a:t>
            </a:r>
            <a:r>
              <a:rPr lang="en-US" altLang="en-US" sz="2400" i="1" dirty="0" err="1" smtClean="0">
                <a:solidFill>
                  <a:srgbClr val="FF0066"/>
                </a:solidFill>
                <a:cs typeface="Times New Roman" pitchFamily="18" charset="0"/>
              </a:rPr>
              <a:t>tidak</a:t>
            </a:r>
            <a:r>
              <a:rPr lang="en-US" altLang="en-US" sz="2400" i="1" dirty="0" smtClean="0">
                <a:solidFill>
                  <a:srgbClr val="FF0066"/>
                </a:solidFill>
                <a:cs typeface="Times New Roman" pitchFamily="18" charset="0"/>
              </a:rPr>
              <a:t> </a:t>
            </a:r>
            <a:r>
              <a:rPr lang="en-US" altLang="en-US" sz="2400" i="1" dirty="0" err="1" smtClean="0">
                <a:solidFill>
                  <a:srgbClr val="FF0066"/>
                </a:solidFill>
                <a:cs typeface="Times New Roman" pitchFamily="18" charset="0"/>
              </a:rPr>
              <a:t>sulit</a:t>
            </a:r>
            <a:r>
              <a:rPr lang="en-US" altLang="en-US" sz="2400" i="1" dirty="0" smtClean="0">
                <a:solidFill>
                  <a:srgbClr val="FF0066"/>
                </a:solidFill>
                <a:cs typeface="Times New Roman" pitchFamily="18" charset="0"/>
              </a:rPr>
              <a:t> </a:t>
            </a:r>
            <a:r>
              <a:rPr lang="en-US" altLang="en-US" sz="2400" i="1" dirty="0" err="1" smtClean="0">
                <a:solidFill>
                  <a:srgbClr val="FF0066"/>
                </a:solidFill>
                <a:cs typeface="Times New Roman" pitchFamily="18" charset="0"/>
              </a:rPr>
              <a:t>belajar</a:t>
            </a:r>
            <a:r>
              <a:rPr lang="en-US" altLang="en-US" sz="2400" i="1" dirty="0" smtClean="0">
                <a:solidFill>
                  <a:srgbClr val="FF0066"/>
                </a:solidFill>
                <a:cs typeface="Times New Roman" pitchFamily="18" charset="0"/>
              </a:rPr>
              <a:t> </a:t>
            </a:r>
            <a:r>
              <a:rPr lang="en-US" altLang="en-US" sz="2400" i="1" dirty="0" err="1" smtClean="0">
                <a:solidFill>
                  <a:srgbClr val="FF0066"/>
                </a:solidFill>
                <a:cs typeface="Times New Roman" pitchFamily="18" charset="0"/>
              </a:rPr>
              <a:t>Bahasa</a:t>
            </a:r>
            <a:r>
              <a:rPr lang="en-US" altLang="en-US" sz="2400" i="1" dirty="0" smtClean="0">
                <a:solidFill>
                  <a:srgbClr val="FF0066"/>
                </a:solidFill>
                <a:cs typeface="Times New Roman" pitchFamily="18" charset="0"/>
              </a:rPr>
              <a:t> Java. </a:t>
            </a:r>
            <a:r>
              <a:rPr lang="en-US" altLang="en-US" sz="2400" i="1" dirty="0" err="1" smtClean="0">
                <a:solidFill>
                  <a:srgbClr val="FF0066"/>
                </a:solidFill>
                <a:cs typeface="Times New Roman" pitchFamily="18" charset="0"/>
              </a:rPr>
              <a:t>Jika</a:t>
            </a:r>
            <a:r>
              <a:rPr lang="en-US" altLang="en-US" sz="2400" i="1" dirty="0" smtClean="0">
                <a:solidFill>
                  <a:srgbClr val="FF0066"/>
                </a:solidFill>
                <a:cs typeface="Times New Roman" pitchFamily="18" charset="0"/>
              </a:rPr>
              <a:t> </a:t>
            </a:r>
            <a:r>
              <a:rPr lang="en-US" altLang="en-US" sz="2400" i="1" dirty="0" err="1" smtClean="0">
                <a:solidFill>
                  <a:srgbClr val="FF0066"/>
                </a:solidFill>
                <a:cs typeface="Times New Roman" pitchFamily="18" charset="0"/>
              </a:rPr>
              <a:t>anda</a:t>
            </a:r>
            <a:r>
              <a:rPr lang="en-US" altLang="en-US" sz="2400" i="1" dirty="0" smtClean="0">
                <a:solidFill>
                  <a:srgbClr val="FF0066"/>
                </a:solidFill>
                <a:cs typeface="Times New Roman" pitchFamily="18" charset="0"/>
              </a:rPr>
              <a:t> </a:t>
            </a:r>
            <a:r>
              <a:rPr lang="en-US" altLang="en-US" sz="2400" i="1" dirty="0" err="1" smtClean="0">
                <a:solidFill>
                  <a:srgbClr val="FF0066"/>
                </a:solidFill>
                <a:cs typeface="Times New Roman" pitchFamily="18" charset="0"/>
              </a:rPr>
              <a:t>tidak</a:t>
            </a:r>
            <a:r>
              <a:rPr lang="en-US" altLang="en-US" sz="2400" i="1" dirty="0" smtClean="0">
                <a:solidFill>
                  <a:srgbClr val="FF0066"/>
                </a:solidFill>
                <a:cs typeface="Times New Roman" pitchFamily="18" charset="0"/>
              </a:rPr>
              <a:t> </a:t>
            </a:r>
            <a:r>
              <a:rPr lang="en-US" altLang="en-US" sz="2400" i="1" dirty="0" err="1" smtClean="0">
                <a:solidFill>
                  <a:srgbClr val="FF0066"/>
                </a:solidFill>
                <a:cs typeface="Times New Roman" pitchFamily="18" charset="0"/>
              </a:rPr>
              <a:t>suka</a:t>
            </a:r>
            <a:r>
              <a:rPr lang="en-US" altLang="en-US" sz="2400" i="1" dirty="0" smtClean="0">
                <a:solidFill>
                  <a:srgbClr val="FF0066"/>
                </a:solidFill>
                <a:cs typeface="Times New Roman" pitchFamily="18" charset="0"/>
              </a:rPr>
              <a:t> </a:t>
            </a:r>
            <a:r>
              <a:rPr lang="en-US" altLang="en-US" sz="2400" i="1" dirty="0" err="1" smtClean="0">
                <a:solidFill>
                  <a:srgbClr val="FF0066"/>
                </a:solidFill>
                <a:cs typeface="Times New Roman" pitchFamily="18" charset="0"/>
              </a:rPr>
              <a:t>begadang</a:t>
            </a:r>
            <a:r>
              <a:rPr lang="en-US" altLang="en-US" sz="2400" i="1" dirty="0" smtClean="0">
                <a:solidFill>
                  <a:srgbClr val="FF0066"/>
                </a:solidFill>
                <a:cs typeface="Times New Roman" pitchFamily="18" charset="0"/>
              </a:rPr>
              <a:t> </a:t>
            </a:r>
            <a:r>
              <a:rPr lang="en-US" altLang="en-US" sz="2400" i="1" dirty="0" err="1" smtClean="0">
                <a:solidFill>
                  <a:srgbClr val="FF0066"/>
                </a:solidFill>
                <a:cs typeface="Times New Roman" pitchFamily="18" charset="0"/>
              </a:rPr>
              <a:t>maka</a:t>
            </a:r>
            <a:r>
              <a:rPr lang="en-US" altLang="en-US" sz="2400" i="1" dirty="0" smtClean="0">
                <a:solidFill>
                  <a:srgbClr val="FF0066"/>
                </a:solidFill>
                <a:cs typeface="Times New Roman" pitchFamily="18" charset="0"/>
              </a:rPr>
              <a:t> </a:t>
            </a:r>
            <a:r>
              <a:rPr lang="en-US" altLang="en-US" sz="2400" i="1" dirty="0" err="1" smtClean="0">
                <a:solidFill>
                  <a:srgbClr val="FF0066"/>
                </a:solidFill>
                <a:cs typeface="Times New Roman" pitchFamily="18" charset="0"/>
              </a:rPr>
              <a:t>anda</a:t>
            </a:r>
            <a:r>
              <a:rPr lang="en-US" altLang="en-US" sz="2400" i="1" dirty="0" smtClean="0">
                <a:solidFill>
                  <a:srgbClr val="FF0066"/>
                </a:solidFill>
                <a:cs typeface="Times New Roman" pitchFamily="18" charset="0"/>
              </a:rPr>
              <a:t> </a:t>
            </a:r>
            <a:r>
              <a:rPr lang="en-US" altLang="en-US" sz="2400" i="1" dirty="0" err="1" smtClean="0">
                <a:solidFill>
                  <a:srgbClr val="FF0066"/>
                </a:solidFill>
                <a:cs typeface="Times New Roman" pitchFamily="18" charset="0"/>
              </a:rPr>
              <a:t>bukan</a:t>
            </a:r>
            <a:r>
              <a:rPr lang="en-US" altLang="en-US" sz="2400" i="1" dirty="0" smtClean="0">
                <a:solidFill>
                  <a:srgbClr val="FF0066"/>
                </a:solidFill>
                <a:cs typeface="Times New Roman" pitchFamily="18" charset="0"/>
              </a:rPr>
              <a:t> </a:t>
            </a:r>
            <a:r>
              <a:rPr lang="en-US" altLang="en-US" sz="2400" i="1" dirty="0" err="1" smtClean="0">
                <a:solidFill>
                  <a:srgbClr val="FF0066"/>
                </a:solidFill>
                <a:cs typeface="Times New Roman" pitchFamily="18" charset="0"/>
              </a:rPr>
              <a:t>mahasiswa</a:t>
            </a:r>
            <a:r>
              <a:rPr lang="en-US" altLang="en-US" sz="2400" i="1" dirty="0" smtClean="0">
                <a:solidFill>
                  <a:srgbClr val="FF0066"/>
                </a:solidFill>
                <a:cs typeface="Times New Roman" pitchFamily="18" charset="0"/>
              </a:rPr>
              <a:t> </a:t>
            </a:r>
            <a:r>
              <a:rPr lang="en-US" altLang="en-US" sz="2400" i="1" dirty="0" err="1" smtClean="0">
                <a:solidFill>
                  <a:srgbClr val="FF0066"/>
                </a:solidFill>
                <a:cs typeface="Times New Roman" pitchFamily="18" charset="0"/>
              </a:rPr>
              <a:t>Informatika</a:t>
            </a:r>
            <a:r>
              <a:rPr lang="en-US" altLang="en-US" sz="2400" i="1" dirty="0" smtClean="0">
                <a:solidFill>
                  <a:srgbClr val="FF0066"/>
                </a:solidFill>
                <a:cs typeface="Times New Roman" pitchFamily="18" charset="0"/>
              </a:rPr>
              <a:t>. </a:t>
            </a:r>
            <a:r>
              <a:rPr lang="en-US" altLang="en-US" sz="2400" i="1" dirty="0" err="1" smtClean="0">
                <a:solidFill>
                  <a:srgbClr val="FF0066"/>
                </a:solidFill>
                <a:cs typeface="Times New Roman" pitchFamily="18" charset="0"/>
              </a:rPr>
              <a:t>Tetapi</a:t>
            </a:r>
            <a:r>
              <a:rPr lang="en-US" altLang="en-US" sz="2400" i="1" dirty="0" smtClean="0">
                <a:solidFill>
                  <a:srgbClr val="FF0066"/>
                </a:solidFill>
                <a:cs typeface="Times New Roman" pitchFamily="18" charset="0"/>
              </a:rPr>
              <a:t>, </a:t>
            </a:r>
            <a:r>
              <a:rPr lang="en-US" altLang="en-US" sz="2400" i="1" dirty="0" err="1" smtClean="0">
                <a:solidFill>
                  <a:srgbClr val="FF0066"/>
                </a:solidFill>
                <a:cs typeface="Times New Roman" pitchFamily="18" charset="0"/>
              </a:rPr>
              <a:t>anda</a:t>
            </a:r>
            <a:r>
              <a:rPr lang="en-US" altLang="en-US" sz="2400" i="1" dirty="0" smtClean="0">
                <a:solidFill>
                  <a:srgbClr val="FF0066"/>
                </a:solidFill>
                <a:cs typeface="Times New Roman" pitchFamily="18" charset="0"/>
              </a:rPr>
              <a:t> </a:t>
            </a:r>
            <a:r>
              <a:rPr lang="en-US" altLang="en-US" sz="2400" i="1" dirty="0" err="1" smtClean="0">
                <a:solidFill>
                  <a:srgbClr val="FF0066"/>
                </a:solidFill>
                <a:cs typeface="Times New Roman" pitchFamily="18" charset="0"/>
              </a:rPr>
              <a:t>sulit</a:t>
            </a:r>
            <a:r>
              <a:rPr lang="en-US" altLang="en-US" sz="2400" i="1" dirty="0" smtClean="0">
                <a:solidFill>
                  <a:srgbClr val="FF0066"/>
                </a:solidFill>
                <a:cs typeface="Times New Roman" pitchFamily="18" charset="0"/>
              </a:rPr>
              <a:t> </a:t>
            </a:r>
            <a:r>
              <a:rPr lang="en-US" altLang="en-US" sz="2400" i="1" dirty="0" err="1" smtClean="0">
                <a:solidFill>
                  <a:srgbClr val="FF0066"/>
                </a:solidFill>
                <a:cs typeface="Times New Roman" pitchFamily="18" charset="0"/>
              </a:rPr>
              <a:t>belajar</a:t>
            </a:r>
            <a:r>
              <a:rPr lang="en-US" altLang="en-US" sz="2400" i="1" dirty="0" smtClean="0">
                <a:solidFill>
                  <a:srgbClr val="FF0066"/>
                </a:solidFill>
                <a:cs typeface="Times New Roman" pitchFamily="18" charset="0"/>
              </a:rPr>
              <a:t> </a:t>
            </a:r>
            <a:r>
              <a:rPr lang="en-US" altLang="en-US" sz="2400" i="1" dirty="0" err="1" smtClean="0">
                <a:solidFill>
                  <a:srgbClr val="FF0066"/>
                </a:solidFill>
                <a:cs typeface="Times New Roman" pitchFamily="18" charset="0"/>
              </a:rPr>
              <a:t>Bahasa</a:t>
            </a:r>
            <a:r>
              <a:rPr lang="en-US" altLang="en-US" sz="2400" i="1" dirty="0" smtClean="0">
                <a:solidFill>
                  <a:srgbClr val="FF0066"/>
                </a:solidFill>
                <a:cs typeface="Times New Roman" pitchFamily="18" charset="0"/>
              </a:rPr>
              <a:t> Java </a:t>
            </a:r>
            <a:r>
              <a:rPr lang="en-US" altLang="en-US" sz="2400" i="1" dirty="0" err="1" smtClean="0">
                <a:solidFill>
                  <a:srgbClr val="FF0066"/>
                </a:solidFill>
                <a:cs typeface="Times New Roman" pitchFamily="18" charset="0"/>
              </a:rPr>
              <a:t>dan</a:t>
            </a:r>
            <a:r>
              <a:rPr lang="en-US" altLang="en-US" sz="2400" i="1" dirty="0" smtClean="0">
                <a:solidFill>
                  <a:srgbClr val="FF0066"/>
                </a:solidFill>
                <a:cs typeface="Times New Roman" pitchFamily="18" charset="0"/>
              </a:rPr>
              <a:t> </a:t>
            </a:r>
            <a:r>
              <a:rPr lang="en-US" altLang="en-US" sz="2400" i="1" dirty="0" err="1" smtClean="0">
                <a:solidFill>
                  <a:srgbClr val="FF0066"/>
                </a:solidFill>
                <a:cs typeface="Times New Roman" pitchFamily="18" charset="0"/>
              </a:rPr>
              <a:t>anda</a:t>
            </a:r>
            <a:r>
              <a:rPr lang="en-US" altLang="en-US" sz="2400" i="1" dirty="0" smtClean="0">
                <a:solidFill>
                  <a:srgbClr val="FF0066"/>
                </a:solidFill>
                <a:cs typeface="Times New Roman" pitchFamily="18" charset="0"/>
              </a:rPr>
              <a:t> </a:t>
            </a:r>
            <a:r>
              <a:rPr lang="en-US" altLang="en-US" sz="2400" i="1" dirty="0" err="1" smtClean="0">
                <a:solidFill>
                  <a:srgbClr val="FF0066"/>
                </a:solidFill>
                <a:cs typeface="Times New Roman" pitchFamily="18" charset="0"/>
              </a:rPr>
              <a:t>tidak</a:t>
            </a:r>
            <a:r>
              <a:rPr lang="en-US" altLang="en-US" sz="2400" i="1" dirty="0" smtClean="0">
                <a:solidFill>
                  <a:srgbClr val="FF0066"/>
                </a:solidFill>
                <a:cs typeface="Times New Roman" pitchFamily="18" charset="0"/>
              </a:rPr>
              <a:t> </a:t>
            </a:r>
            <a:r>
              <a:rPr lang="en-US" altLang="en-US" sz="2400" i="1" dirty="0" err="1" smtClean="0">
                <a:solidFill>
                  <a:srgbClr val="FF0066"/>
                </a:solidFill>
                <a:cs typeface="Times New Roman" pitchFamily="18" charset="0"/>
              </a:rPr>
              <a:t>suka</a:t>
            </a:r>
            <a:r>
              <a:rPr lang="en-US" altLang="en-US" sz="2400" i="1" dirty="0" smtClean="0">
                <a:solidFill>
                  <a:srgbClr val="FF0066"/>
                </a:solidFill>
                <a:cs typeface="Times New Roman" pitchFamily="18" charset="0"/>
              </a:rPr>
              <a:t> </a:t>
            </a:r>
            <a:r>
              <a:rPr lang="en-US" altLang="en-US" sz="2400" i="1" dirty="0" err="1" smtClean="0">
                <a:solidFill>
                  <a:srgbClr val="FF0066"/>
                </a:solidFill>
                <a:cs typeface="Times New Roman" pitchFamily="18" charset="0"/>
              </a:rPr>
              <a:t>begadang</a:t>
            </a:r>
            <a:r>
              <a:rPr lang="en-US" altLang="en-US" sz="2400" i="1" dirty="0" smtClean="0">
                <a:solidFill>
                  <a:srgbClr val="FF0066"/>
                </a:solidFill>
                <a:cs typeface="Times New Roman" pitchFamily="18" charset="0"/>
              </a:rPr>
              <a:t>. </a:t>
            </a:r>
            <a:r>
              <a:rPr lang="en-US" altLang="en-US" sz="2400" i="1" dirty="0" err="1" smtClean="0">
                <a:solidFill>
                  <a:srgbClr val="FF0066"/>
                </a:solidFill>
                <a:cs typeface="Times New Roman" pitchFamily="18" charset="0"/>
              </a:rPr>
              <a:t>Jadi</a:t>
            </a:r>
            <a:r>
              <a:rPr lang="en-US" altLang="en-US" sz="2400" i="1" dirty="0" smtClean="0">
                <a:solidFill>
                  <a:srgbClr val="FF0066"/>
                </a:solidFill>
                <a:cs typeface="Times New Roman" pitchFamily="18" charset="0"/>
              </a:rPr>
              <a:t>, </a:t>
            </a:r>
            <a:r>
              <a:rPr lang="en-US" altLang="en-US" sz="2400" i="1" dirty="0" err="1" smtClean="0">
                <a:solidFill>
                  <a:srgbClr val="FF0066"/>
                </a:solidFill>
                <a:cs typeface="Times New Roman" pitchFamily="18" charset="0"/>
              </a:rPr>
              <a:t>anda</a:t>
            </a:r>
            <a:r>
              <a:rPr lang="en-US" altLang="en-US" sz="2400" i="1" dirty="0" smtClean="0">
                <a:solidFill>
                  <a:srgbClr val="FF0066"/>
                </a:solidFill>
                <a:cs typeface="Times New Roman" pitchFamily="18" charset="0"/>
              </a:rPr>
              <a:t> </a:t>
            </a:r>
            <a:r>
              <a:rPr lang="en-US" altLang="en-US" sz="2400" i="1" dirty="0" err="1" smtClean="0">
                <a:solidFill>
                  <a:srgbClr val="FF0066"/>
                </a:solidFill>
                <a:cs typeface="Times New Roman" pitchFamily="18" charset="0"/>
              </a:rPr>
              <a:t>bukan</a:t>
            </a:r>
            <a:r>
              <a:rPr lang="en-US" altLang="en-US" sz="2400" i="1" dirty="0" smtClean="0">
                <a:solidFill>
                  <a:srgbClr val="FF0066"/>
                </a:solidFill>
                <a:cs typeface="Times New Roman" pitchFamily="18" charset="0"/>
              </a:rPr>
              <a:t> </a:t>
            </a:r>
            <a:r>
              <a:rPr lang="en-US" altLang="en-US" sz="2400" i="1" dirty="0" err="1" smtClean="0">
                <a:solidFill>
                  <a:srgbClr val="FF0066"/>
                </a:solidFill>
                <a:cs typeface="Times New Roman" pitchFamily="18" charset="0"/>
              </a:rPr>
              <a:t>mahasiswa</a:t>
            </a:r>
            <a:r>
              <a:rPr lang="en-US" altLang="en-US" sz="2400" i="1" dirty="0" smtClean="0">
                <a:solidFill>
                  <a:srgbClr val="FF0066"/>
                </a:solidFill>
                <a:cs typeface="Times New Roman" pitchFamily="18" charset="0"/>
              </a:rPr>
              <a:t> </a:t>
            </a:r>
            <a:r>
              <a:rPr lang="en-US" altLang="en-US" sz="2400" i="1" dirty="0" err="1" smtClean="0">
                <a:solidFill>
                  <a:srgbClr val="FF0066"/>
                </a:solidFill>
                <a:cs typeface="Times New Roman" pitchFamily="18" charset="0"/>
              </a:rPr>
              <a:t>Sistem</a:t>
            </a:r>
            <a:r>
              <a:rPr lang="en-US" altLang="en-US" sz="2400" i="1" dirty="0" smtClean="0">
                <a:solidFill>
                  <a:srgbClr val="FF0066"/>
                </a:solidFill>
                <a:cs typeface="Times New Roman" pitchFamily="18" charset="0"/>
              </a:rPr>
              <a:t> </a:t>
            </a:r>
            <a:r>
              <a:rPr lang="en-US" altLang="en-US" sz="2400" i="1" dirty="0" err="1" smtClean="0">
                <a:solidFill>
                  <a:srgbClr val="FF0066"/>
                </a:solidFill>
                <a:cs typeface="Times New Roman" pitchFamily="18" charset="0"/>
              </a:rPr>
              <a:t>Informasi</a:t>
            </a:r>
            <a:r>
              <a:rPr lang="en-US" altLang="en-US" sz="2400" i="1" dirty="0" smtClean="0">
                <a:solidFill>
                  <a:srgbClr val="FF0066"/>
                </a:solidFill>
                <a:cs typeface="Times New Roman" pitchFamily="18" charset="0"/>
              </a:rPr>
              <a:t>.</a:t>
            </a:r>
            <a:endParaRPr lang="en-US" altLang="en-US" sz="2400" i="1" dirty="0" smtClean="0">
              <a:solidFill>
                <a:srgbClr val="FF0066"/>
              </a:solidFill>
              <a:cs typeface="Times New Roman" pitchFamily="18" charset="0"/>
            </a:endParaRPr>
          </a:p>
          <a:p>
            <a:pPr algn="just" eaLnBrk="1" hangingPunct="1">
              <a:buFontTx/>
              <a:buNone/>
            </a:pPr>
            <a:r>
              <a:rPr lang="en-US" altLang="en-US" sz="2400" dirty="0" smtClean="0">
                <a:cs typeface="Times New Roman" pitchFamily="18" charset="0"/>
              </a:rPr>
              <a:t>	</a:t>
            </a:r>
          </a:p>
          <a:p>
            <a:pPr algn="just" eaLnBrk="1" hangingPunct="1">
              <a:buFontTx/>
              <a:buNone/>
            </a:pPr>
            <a:r>
              <a:rPr lang="en-US" altLang="en-US" sz="2400" dirty="0" smtClean="0">
                <a:cs typeface="Times New Roman" pitchFamily="18" charset="0"/>
              </a:rPr>
              <a:t>	</a:t>
            </a:r>
            <a:r>
              <a:rPr lang="en-US" altLang="en-US" sz="2400" dirty="0" err="1" smtClean="0">
                <a:cs typeface="Times New Roman" pitchFamily="18" charset="0"/>
              </a:rPr>
              <a:t>Apakah</a:t>
            </a:r>
            <a:r>
              <a:rPr lang="en-US" altLang="en-US" sz="2400" dirty="0" smtClean="0">
                <a:cs typeface="Times New Roman" pitchFamily="18" charset="0"/>
              </a:rPr>
              <a:t> </a:t>
            </a:r>
            <a:r>
              <a:rPr lang="en-US" altLang="en-US" sz="2400" dirty="0" err="1" smtClean="0">
                <a:cs typeface="Times New Roman" pitchFamily="18" charset="0"/>
              </a:rPr>
              <a:t>penarikan</a:t>
            </a:r>
            <a:r>
              <a:rPr lang="en-US" altLang="en-US" sz="2400" dirty="0" smtClean="0">
                <a:cs typeface="Times New Roman" pitchFamily="18" charset="0"/>
              </a:rPr>
              <a:t> </a:t>
            </a:r>
            <a:r>
              <a:rPr lang="en-US" altLang="en-US" sz="2400" dirty="0" err="1" smtClean="0">
                <a:cs typeface="Times New Roman" pitchFamily="18" charset="0"/>
              </a:rPr>
              <a:t>kesimpulan</a:t>
            </a:r>
            <a:r>
              <a:rPr lang="en-US" altLang="en-US" sz="2400" dirty="0" smtClean="0">
                <a:cs typeface="Times New Roman" pitchFamily="18" charset="0"/>
              </a:rPr>
              <a:t> </a:t>
            </a:r>
            <a:r>
              <a:rPr lang="en-US" altLang="en-US" sz="2400" dirty="0" err="1" smtClean="0">
                <a:cs typeface="Times New Roman" pitchFamily="18" charset="0"/>
              </a:rPr>
              <a:t>dari</a:t>
            </a:r>
            <a:r>
              <a:rPr lang="en-US" altLang="en-US" sz="2400" dirty="0" smtClean="0">
                <a:cs typeface="Times New Roman" pitchFamily="18" charset="0"/>
              </a:rPr>
              <a:t> </a:t>
            </a:r>
            <a:r>
              <a:rPr lang="en-US" altLang="en-US" sz="2400" dirty="0" err="1" smtClean="0">
                <a:cs typeface="Times New Roman" pitchFamily="18" charset="0"/>
              </a:rPr>
              <a:t>argumen</a:t>
            </a:r>
            <a:r>
              <a:rPr lang="en-US" altLang="en-US" sz="2400" dirty="0" smtClean="0">
                <a:cs typeface="Times New Roman" pitchFamily="18" charset="0"/>
              </a:rPr>
              <a:t> </a:t>
            </a:r>
            <a:r>
              <a:rPr lang="en-US" altLang="en-US" sz="2400" dirty="0" err="1" smtClean="0">
                <a:cs typeface="Times New Roman" pitchFamily="18" charset="0"/>
              </a:rPr>
              <a:t>di</a:t>
            </a:r>
            <a:r>
              <a:rPr lang="en-US" altLang="en-US" sz="2400" dirty="0" smtClean="0">
                <a:cs typeface="Times New Roman" pitchFamily="18" charset="0"/>
              </a:rPr>
              <a:t> </a:t>
            </a:r>
            <a:r>
              <a:rPr lang="en-US" altLang="en-US" sz="2400" dirty="0" err="1" smtClean="0">
                <a:cs typeface="Times New Roman" pitchFamily="18" charset="0"/>
              </a:rPr>
              <a:t>atas</a:t>
            </a:r>
            <a:r>
              <a:rPr lang="en-US" altLang="en-US" sz="2400" dirty="0" smtClean="0">
                <a:cs typeface="Times New Roman" pitchFamily="18" charset="0"/>
              </a:rPr>
              <a:t> valid?</a:t>
            </a:r>
          </a:p>
          <a:p>
            <a:pPr algn="just" eaLnBrk="1" hangingPunct="1">
              <a:buFontTx/>
              <a:buNone/>
            </a:pPr>
            <a:r>
              <a:rPr lang="en-US" altLang="en-US" sz="2400" dirty="0" smtClean="0">
                <a:cs typeface="Times New Roman" pitchFamily="18" charset="0"/>
              </a:rPr>
              <a:t>	</a:t>
            </a:r>
            <a:r>
              <a:rPr lang="en-US" altLang="en-US" sz="2400" dirty="0" err="1" smtClean="0">
                <a:cs typeface="Times New Roman" pitchFamily="18" charset="0"/>
              </a:rPr>
              <a:t>Alat</a:t>
            </a:r>
            <a:r>
              <a:rPr lang="en-US" altLang="en-US" sz="2400" dirty="0" smtClean="0">
                <a:cs typeface="Times New Roman" pitchFamily="18" charset="0"/>
              </a:rPr>
              <a:t> bantu </a:t>
            </a:r>
            <a:r>
              <a:rPr lang="en-US" altLang="en-US" sz="2400" dirty="0" err="1" smtClean="0">
                <a:cs typeface="Times New Roman" pitchFamily="18" charset="0"/>
              </a:rPr>
              <a:t>untuk</a:t>
            </a:r>
            <a:r>
              <a:rPr lang="en-US" altLang="en-US" sz="2400" dirty="0" smtClean="0">
                <a:cs typeface="Times New Roman" pitchFamily="18" charset="0"/>
              </a:rPr>
              <a:t> </a:t>
            </a:r>
            <a:r>
              <a:rPr lang="en-US" altLang="en-US" sz="2400" dirty="0" err="1" smtClean="0">
                <a:cs typeface="Times New Roman" pitchFamily="18" charset="0"/>
              </a:rPr>
              <a:t>memahami</a:t>
            </a:r>
            <a:r>
              <a:rPr lang="en-US" altLang="en-US" sz="2400" dirty="0" smtClean="0">
                <a:cs typeface="Times New Roman" pitchFamily="18" charset="0"/>
              </a:rPr>
              <a:t> </a:t>
            </a:r>
            <a:r>
              <a:rPr lang="en-US" altLang="en-US" sz="2400" dirty="0" err="1" smtClean="0">
                <a:cs typeface="Times New Roman" pitchFamily="18" charset="0"/>
              </a:rPr>
              <a:t>argumen</a:t>
            </a:r>
            <a:r>
              <a:rPr lang="en-US" altLang="en-US" sz="2400" dirty="0" smtClean="0">
                <a:cs typeface="Times New Roman" pitchFamily="18" charset="0"/>
              </a:rPr>
              <a:t> </a:t>
            </a:r>
            <a:r>
              <a:rPr lang="en-US" altLang="en-US" sz="2400" dirty="0" err="1" smtClean="0">
                <a:cs typeface="Times New Roman" pitchFamily="18" charset="0"/>
              </a:rPr>
              <a:t>tsb</a:t>
            </a:r>
            <a:r>
              <a:rPr lang="en-US" altLang="en-US" sz="2400" dirty="0" smtClean="0">
                <a:cs typeface="Times New Roman" pitchFamily="18" charset="0"/>
              </a:rPr>
              <a:t> </a:t>
            </a:r>
            <a:r>
              <a:rPr lang="en-US" altLang="en-US" sz="2400" dirty="0" err="1" smtClean="0">
                <a:cs typeface="Times New Roman" pitchFamily="18" charset="0"/>
              </a:rPr>
              <a:t>adalah</a:t>
            </a:r>
            <a:r>
              <a:rPr lang="en-US" altLang="en-US" sz="2400" dirty="0" smtClean="0">
                <a:cs typeface="Times New Roman" pitchFamily="18" charset="0"/>
              </a:rPr>
              <a:t> </a:t>
            </a:r>
            <a:r>
              <a:rPr lang="en-US" altLang="en-US" sz="2400" b="1" dirty="0" err="1" smtClean="0">
                <a:cs typeface="Times New Roman" pitchFamily="18" charset="0"/>
              </a:rPr>
              <a:t>Logika</a:t>
            </a:r>
            <a:endParaRPr lang="en-US" altLang="en-US" sz="2400" b="1" dirty="0" smtClean="0">
              <a:cs typeface="Times New Roman" pitchFamily="18" charset="0"/>
            </a:endParaRPr>
          </a:p>
          <a:p>
            <a:pPr algn="just" eaLnBrk="1" hangingPunct="1"/>
            <a:endParaRPr lang="en-US" altLang="en-US" sz="2400" dirty="0" smtClean="0">
              <a:cs typeface="Times New Roman" pitchFamily="18" charset="0"/>
            </a:endParaRPr>
          </a:p>
          <a:p>
            <a:pPr algn="just" eaLnBrk="1" hangingPunct="1"/>
            <a:endParaRPr lang="en-US" altLang="en-US" sz="2400" b="1" dirty="0" smtClean="0">
              <a:cs typeface="Times New Roman" pitchFamily="18" charset="0"/>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Number Placeholder 5"/>
          <p:cNvSpPr>
            <a:spLocks noGrp="1"/>
          </p:cNvSpPr>
          <p:nvPr>
            <p:ph type="sldNum" sz="quarter" idx="12"/>
          </p:nvPr>
        </p:nvSpPr>
        <p:spPr>
          <a:noFill/>
        </p:spPr>
        <p:txBody>
          <a:bodyPr/>
          <a:lstStyle/>
          <a:p>
            <a:fld id="{4D71FFDF-073A-4094-86B7-10972522446F}" type="slidenum">
              <a:rPr lang="en-US" altLang="en-US" smtClean="0"/>
              <a:pPr/>
              <a:t>40</a:t>
            </a:fld>
            <a:endParaRPr lang="en-US" altLang="en-US" smtClean="0"/>
          </a:p>
        </p:txBody>
      </p:sp>
      <p:sp>
        <p:nvSpPr>
          <p:cNvPr id="43011" name="Rectangle 2"/>
          <p:cNvSpPr>
            <a:spLocks noGrp="1" noChangeArrowheads="1"/>
          </p:cNvSpPr>
          <p:nvPr>
            <p:ph type="title"/>
          </p:nvPr>
        </p:nvSpPr>
        <p:spPr>
          <a:xfrm>
            <a:off x="685800" y="609600"/>
            <a:ext cx="7772400" cy="457200"/>
          </a:xfrm>
        </p:spPr>
        <p:txBody>
          <a:bodyPr>
            <a:normAutofit fontScale="90000"/>
          </a:bodyPr>
          <a:lstStyle/>
          <a:p>
            <a:pPr algn="l" eaLnBrk="1" hangingPunct="1"/>
            <a:r>
              <a:rPr lang="en-US" altLang="en-US" sz="4000" smtClean="0"/>
              <a:t>Penyelesaian</a:t>
            </a:r>
          </a:p>
        </p:txBody>
      </p:sp>
      <p:sp>
        <p:nvSpPr>
          <p:cNvPr id="43012" name="Rectangle 3"/>
          <p:cNvSpPr>
            <a:spLocks noGrp="1" noChangeArrowheads="1"/>
          </p:cNvSpPr>
          <p:nvPr>
            <p:ph type="body" idx="1"/>
          </p:nvPr>
        </p:nvSpPr>
        <p:spPr>
          <a:xfrm>
            <a:off x="609600" y="1295400"/>
            <a:ext cx="7772400" cy="4800600"/>
          </a:xfrm>
        </p:spPr>
        <p:txBody>
          <a:bodyPr/>
          <a:lstStyle/>
          <a:p>
            <a:pPr algn="just" eaLnBrk="1" hangingPunct="1">
              <a:buFontTx/>
              <a:buNone/>
            </a:pPr>
            <a:r>
              <a:rPr lang="en-US" altLang="en-US" sz="2800" smtClean="0">
                <a:cs typeface="Times New Roman" pitchFamily="18" charset="0"/>
              </a:rPr>
              <a:t>	</a:t>
            </a:r>
            <a:r>
              <a:rPr lang="en-US" altLang="en-US" sz="2400" smtClean="0">
                <a:cs typeface="Times New Roman" pitchFamily="18" charset="0"/>
              </a:rPr>
              <a:t>Misalkan </a:t>
            </a:r>
          </a:p>
          <a:p>
            <a:pPr algn="just" eaLnBrk="1" hangingPunct="1">
              <a:buFontTx/>
              <a:buNone/>
            </a:pPr>
            <a:r>
              <a:rPr lang="en-US" altLang="en-US" sz="2400" i="1" smtClean="0">
                <a:cs typeface="Times New Roman" pitchFamily="18" charset="0"/>
              </a:rPr>
              <a:t>	  	p </a:t>
            </a:r>
            <a:r>
              <a:rPr lang="en-US" altLang="en-US" sz="2400" smtClean="0">
                <a:cs typeface="Times New Roman" pitchFamily="18" charset="0"/>
              </a:rPr>
              <a:t>:  Dia belajar Algoritma</a:t>
            </a:r>
          </a:p>
          <a:p>
            <a:pPr algn="just" eaLnBrk="1" hangingPunct="1">
              <a:buFontTx/>
              <a:buNone/>
            </a:pPr>
            <a:r>
              <a:rPr lang="en-US" altLang="en-US" sz="2400" smtClean="0">
                <a:cs typeface="Times New Roman" pitchFamily="18" charset="0"/>
              </a:rPr>
              <a:t>	    	</a:t>
            </a:r>
            <a:r>
              <a:rPr lang="en-US" altLang="en-US" sz="2400" i="1" smtClean="0">
                <a:cs typeface="Times New Roman" pitchFamily="18" charset="0"/>
              </a:rPr>
              <a:t>q </a:t>
            </a:r>
            <a:r>
              <a:rPr lang="en-US" altLang="en-US" sz="2400" smtClean="0">
                <a:cs typeface="Times New Roman" pitchFamily="18" charset="0"/>
              </a:rPr>
              <a:t>:  Dia belajar Matematika</a:t>
            </a:r>
          </a:p>
          <a:p>
            <a:pPr algn="just" eaLnBrk="1" hangingPunct="1">
              <a:buFontTx/>
              <a:buNone/>
            </a:pPr>
            <a:r>
              <a:rPr lang="en-US" altLang="en-US" sz="2400" smtClean="0">
                <a:cs typeface="Times New Roman" pitchFamily="18" charset="0"/>
              </a:rPr>
              <a:t> </a:t>
            </a:r>
          </a:p>
          <a:p>
            <a:pPr algn="just" eaLnBrk="1" hangingPunct="1">
              <a:buFontTx/>
              <a:buNone/>
            </a:pPr>
            <a:r>
              <a:rPr lang="en-US" altLang="en-US" sz="2400" smtClean="0">
                <a:cs typeface="Times New Roman" pitchFamily="18" charset="0"/>
              </a:rPr>
              <a:t>	maka, </a:t>
            </a:r>
          </a:p>
          <a:p>
            <a:pPr algn="just" eaLnBrk="1" hangingPunct="1">
              <a:buFontTx/>
              <a:buNone/>
            </a:pPr>
            <a:r>
              <a:rPr lang="en-US" altLang="en-US" sz="2400" smtClean="0">
                <a:cs typeface="Times New Roman" pitchFamily="18" charset="0"/>
              </a:rPr>
              <a:t>	(a) Tidak benar bahwa dia belajar Algoritma tetapi tidak belajar Matematika:  ~ (</a:t>
            </a:r>
            <a:r>
              <a:rPr lang="en-US" altLang="en-US" sz="2400" i="1" smtClean="0">
                <a:cs typeface="Times New Roman" pitchFamily="18" charset="0"/>
              </a:rPr>
              <a:t>p </a:t>
            </a:r>
            <a:r>
              <a:rPr lang="en-US" altLang="en-US" sz="2400" smtClean="0">
                <a:cs typeface="Times New Roman" pitchFamily="18" charset="0"/>
                <a:sym typeface="Symbol" pitchFamily="18" charset="2"/>
              </a:rPr>
              <a:t></a:t>
            </a:r>
            <a:r>
              <a:rPr lang="en-US" altLang="en-US" sz="2400" smtClean="0">
                <a:cs typeface="Times New Roman" pitchFamily="18" charset="0"/>
              </a:rPr>
              <a:t> ~ </a:t>
            </a:r>
            <a:r>
              <a:rPr lang="en-US" altLang="en-US" sz="2400" i="1" smtClean="0">
                <a:cs typeface="Times New Roman" pitchFamily="18" charset="0"/>
              </a:rPr>
              <a:t>q</a:t>
            </a:r>
            <a:r>
              <a:rPr lang="en-US" altLang="en-US" sz="2400" smtClean="0">
                <a:cs typeface="Times New Roman" pitchFamily="18" charset="0"/>
              </a:rPr>
              <a:t>) </a:t>
            </a:r>
          </a:p>
          <a:p>
            <a:pPr algn="just" eaLnBrk="1" hangingPunct="1">
              <a:buFontTx/>
              <a:buNone/>
            </a:pPr>
            <a:endParaRPr lang="en-US" altLang="en-US" sz="2400" smtClean="0">
              <a:cs typeface="Times New Roman" pitchFamily="18" charset="0"/>
            </a:endParaRPr>
          </a:p>
          <a:p>
            <a:pPr algn="just" eaLnBrk="1" hangingPunct="1">
              <a:buFontTx/>
              <a:buNone/>
            </a:pPr>
            <a:r>
              <a:rPr lang="en-US" altLang="en-US" sz="2400" smtClean="0">
                <a:cs typeface="Times New Roman" pitchFamily="18" charset="0"/>
              </a:rPr>
              <a:t>	(b) ~ (</a:t>
            </a:r>
            <a:r>
              <a:rPr lang="en-US" altLang="en-US" sz="2400" i="1" smtClean="0">
                <a:cs typeface="Times New Roman" pitchFamily="18" charset="0"/>
              </a:rPr>
              <a:t>p</a:t>
            </a:r>
            <a:r>
              <a:rPr lang="en-US" altLang="en-US" sz="2400" smtClean="0">
                <a:cs typeface="Times New Roman" pitchFamily="18" charset="0"/>
              </a:rPr>
              <a:t> </a:t>
            </a:r>
            <a:r>
              <a:rPr lang="en-US" altLang="en-US" sz="2400" smtClean="0">
                <a:cs typeface="Times New Roman" pitchFamily="18" charset="0"/>
                <a:sym typeface="Symbol" pitchFamily="18" charset="2"/>
              </a:rPr>
              <a:t></a:t>
            </a:r>
            <a:r>
              <a:rPr lang="en-US" altLang="en-US" sz="2400" smtClean="0">
                <a:cs typeface="Times New Roman" pitchFamily="18" charset="0"/>
              </a:rPr>
              <a:t> ~ </a:t>
            </a:r>
            <a:r>
              <a:rPr lang="en-US" altLang="en-US" sz="2400" i="1" smtClean="0">
                <a:cs typeface="Times New Roman" pitchFamily="18" charset="0"/>
              </a:rPr>
              <a:t>q</a:t>
            </a:r>
            <a:r>
              <a:rPr lang="en-US" altLang="en-US" sz="2400" smtClean="0">
                <a:cs typeface="Times New Roman" pitchFamily="18" charset="0"/>
              </a:rPr>
              <a:t>) </a:t>
            </a:r>
            <a:r>
              <a:rPr lang="en-US" altLang="en-US" sz="2400" smtClean="0">
                <a:cs typeface="Times New Roman" pitchFamily="18" charset="0"/>
                <a:sym typeface="Symbol" pitchFamily="18" charset="2"/>
              </a:rPr>
              <a:t></a:t>
            </a:r>
            <a:r>
              <a:rPr lang="en-US" altLang="en-US" sz="2400" smtClean="0">
                <a:cs typeface="Times New Roman" pitchFamily="18" charset="0"/>
              </a:rPr>
              <a:t> ~ </a:t>
            </a:r>
            <a:r>
              <a:rPr lang="en-US" altLang="en-US" sz="2400" i="1" smtClean="0">
                <a:cs typeface="Times New Roman" pitchFamily="18" charset="0"/>
              </a:rPr>
              <a:t>p</a:t>
            </a:r>
            <a:r>
              <a:rPr lang="en-US" altLang="en-US" sz="2400" smtClean="0">
                <a:cs typeface="Times New Roman" pitchFamily="18" charset="0"/>
              </a:rPr>
              <a:t> </a:t>
            </a:r>
            <a:r>
              <a:rPr lang="en-US" altLang="en-US" sz="2400" smtClean="0">
                <a:cs typeface="Times New Roman" pitchFamily="18" charset="0"/>
                <a:sym typeface="Symbol" pitchFamily="18" charset="2"/>
              </a:rPr>
              <a:t></a:t>
            </a:r>
            <a:r>
              <a:rPr lang="en-US" altLang="en-US" sz="2400" smtClean="0">
                <a:cs typeface="Times New Roman" pitchFamily="18" charset="0"/>
              </a:rPr>
              <a:t> </a:t>
            </a:r>
            <a:r>
              <a:rPr lang="en-US" altLang="en-US" sz="2400" i="1" smtClean="0">
                <a:cs typeface="Times New Roman" pitchFamily="18" charset="0"/>
              </a:rPr>
              <a:t>q</a:t>
            </a:r>
            <a:r>
              <a:rPr lang="en-US" altLang="en-US" sz="2400" smtClean="0">
                <a:cs typeface="Times New Roman" pitchFamily="18" charset="0"/>
              </a:rPr>
              <a:t>  (Hukum De Morgan)</a:t>
            </a:r>
          </a:p>
          <a:p>
            <a:pPr eaLnBrk="1" hangingPunct="1">
              <a:buFontTx/>
              <a:buNone/>
            </a:pPr>
            <a:r>
              <a:rPr lang="en-US" altLang="en-US" sz="2400" smtClean="0">
                <a:cs typeface="Times New Roman" pitchFamily="18" charset="0"/>
              </a:rPr>
              <a:t>	dengan kata lain: “Dia tidak belajar Algoritma atau belajar Matematika” </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Number Placeholder 5"/>
          <p:cNvSpPr>
            <a:spLocks noGrp="1"/>
          </p:cNvSpPr>
          <p:nvPr>
            <p:ph type="sldNum" sz="quarter" idx="12"/>
          </p:nvPr>
        </p:nvSpPr>
        <p:spPr>
          <a:noFill/>
        </p:spPr>
        <p:txBody>
          <a:bodyPr/>
          <a:lstStyle/>
          <a:p>
            <a:fld id="{B4487E9A-FEBD-4242-AD6E-967CA8614D9F}" type="slidenum">
              <a:rPr lang="en-US" altLang="en-US" smtClean="0"/>
              <a:pPr/>
              <a:t>41</a:t>
            </a:fld>
            <a:endParaRPr lang="en-US" altLang="en-US" smtClean="0"/>
          </a:p>
        </p:txBody>
      </p:sp>
      <p:sp>
        <p:nvSpPr>
          <p:cNvPr id="44035" name="Rectangle 2"/>
          <p:cNvSpPr>
            <a:spLocks noGrp="1" noChangeArrowheads="1"/>
          </p:cNvSpPr>
          <p:nvPr>
            <p:ph type="title"/>
          </p:nvPr>
        </p:nvSpPr>
        <p:spPr/>
        <p:txBody>
          <a:bodyPr/>
          <a:lstStyle/>
          <a:p>
            <a:pPr eaLnBrk="1" hangingPunct="1"/>
            <a:r>
              <a:rPr lang="en-US" altLang="en-US" smtClean="0">
                <a:cs typeface="Times New Roman" pitchFamily="18" charset="0"/>
              </a:rPr>
              <a:t>Implikasi</a:t>
            </a:r>
          </a:p>
        </p:txBody>
      </p:sp>
      <p:sp>
        <p:nvSpPr>
          <p:cNvPr id="44036" name="Rectangle 3"/>
          <p:cNvSpPr>
            <a:spLocks noGrp="1" noChangeArrowheads="1"/>
          </p:cNvSpPr>
          <p:nvPr>
            <p:ph type="body" idx="1"/>
          </p:nvPr>
        </p:nvSpPr>
        <p:spPr/>
        <p:txBody>
          <a:bodyPr/>
          <a:lstStyle/>
          <a:p>
            <a:pPr algn="just" eaLnBrk="1" hangingPunct="1"/>
            <a:r>
              <a:rPr lang="en-US" altLang="en-US" sz="2800" smtClean="0">
                <a:cs typeface="Times New Roman" pitchFamily="18" charset="0"/>
              </a:rPr>
              <a:t>Disebut juga proposisi bersyarat</a:t>
            </a:r>
          </a:p>
          <a:p>
            <a:pPr algn="just" eaLnBrk="1" hangingPunct="1"/>
            <a:r>
              <a:rPr lang="en-US" altLang="en-US" sz="2800" smtClean="0">
                <a:cs typeface="Times New Roman" pitchFamily="18" charset="0"/>
              </a:rPr>
              <a:t>Bentuk proposisi: “jika </a:t>
            </a:r>
            <a:r>
              <a:rPr lang="en-US" altLang="en-US" sz="2800" i="1" smtClean="0">
                <a:cs typeface="Times New Roman" pitchFamily="18" charset="0"/>
              </a:rPr>
              <a:t>p</a:t>
            </a:r>
            <a:r>
              <a:rPr lang="en-US" altLang="en-US" sz="2800" smtClean="0">
                <a:cs typeface="Times New Roman" pitchFamily="18" charset="0"/>
              </a:rPr>
              <a:t>, maka </a:t>
            </a:r>
            <a:r>
              <a:rPr lang="en-US" altLang="en-US" sz="2800" i="1" smtClean="0">
                <a:cs typeface="Times New Roman" pitchFamily="18" charset="0"/>
              </a:rPr>
              <a:t>q</a:t>
            </a:r>
            <a:r>
              <a:rPr lang="en-US" altLang="en-US" sz="2800" smtClean="0">
                <a:cs typeface="Times New Roman" pitchFamily="18" charset="0"/>
              </a:rPr>
              <a:t>”</a:t>
            </a:r>
          </a:p>
          <a:p>
            <a:pPr algn="just" eaLnBrk="1" hangingPunct="1"/>
            <a:r>
              <a:rPr lang="en-US" altLang="en-US" sz="2800" smtClean="0">
                <a:cs typeface="Times New Roman" pitchFamily="18" charset="0"/>
              </a:rPr>
              <a:t>Notasi: </a:t>
            </a:r>
            <a:r>
              <a:rPr lang="en-US" altLang="en-US" sz="2800" i="1" smtClean="0">
                <a:cs typeface="Times New Roman" pitchFamily="18" charset="0"/>
              </a:rPr>
              <a:t>p</a:t>
            </a:r>
            <a:r>
              <a:rPr lang="en-US" altLang="en-US" sz="2800" smtClean="0">
                <a:cs typeface="Times New Roman" pitchFamily="18" charset="0"/>
              </a:rPr>
              <a:t> </a:t>
            </a:r>
            <a:r>
              <a:rPr lang="en-US" altLang="en-US" sz="2800" smtClean="0">
                <a:cs typeface="Times New Roman" pitchFamily="18" charset="0"/>
                <a:sym typeface="Symbol" pitchFamily="18" charset="2"/>
              </a:rPr>
              <a:t></a:t>
            </a:r>
            <a:r>
              <a:rPr lang="en-US" altLang="en-US" sz="2800" smtClean="0">
                <a:cs typeface="Times New Roman" pitchFamily="18" charset="0"/>
              </a:rPr>
              <a:t> </a:t>
            </a:r>
            <a:r>
              <a:rPr lang="en-US" altLang="en-US" sz="2800" i="1" smtClean="0">
                <a:cs typeface="Times New Roman" pitchFamily="18" charset="0"/>
              </a:rPr>
              <a:t>q</a:t>
            </a:r>
            <a:endParaRPr lang="en-US" altLang="en-US" sz="2800" smtClean="0">
              <a:cs typeface="Times New Roman" pitchFamily="18" charset="0"/>
            </a:endParaRPr>
          </a:p>
          <a:p>
            <a:pPr algn="just" eaLnBrk="1" hangingPunct="1"/>
            <a:endParaRPr lang="en-US" altLang="en-US" sz="2800" smtClean="0">
              <a:cs typeface="Times New Roman" pitchFamily="18" charset="0"/>
            </a:endParaRPr>
          </a:p>
          <a:p>
            <a:pPr algn="just" eaLnBrk="1" hangingPunct="1"/>
            <a:r>
              <a:rPr lang="en-US" altLang="en-US" sz="2800" i="1" smtClean="0">
                <a:cs typeface="Times New Roman" pitchFamily="18" charset="0"/>
              </a:rPr>
              <a:t>p</a:t>
            </a:r>
            <a:r>
              <a:rPr lang="en-US" altLang="en-US" sz="2800" smtClean="0">
                <a:cs typeface="Times New Roman" pitchFamily="18" charset="0"/>
              </a:rPr>
              <a:t> disebut </a:t>
            </a:r>
            <a:r>
              <a:rPr lang="en-US" altLang="en-US" sz="2800" b="1" smtClean="0">
                <a:cs typeface="Times New Roman" pitchFamily="18" charset="0"/>
              </a:rPr>
              <a:t>hipotesis</a:t>
            </a:r>
            <a:r>
              <a:rPr lang="en-US" altLang="en-US" sz="2800" smtClean="0">
                <a:cs typeface="Times New Roman" pitchFamily="18" charset="0"/>
              </a:rPr>
              <a:t>, </a:t>
            </a:r>
            <a:r>
              <a:rPr lang="en-US" altLang="en-US" sz="2800" b="1" smtClean="0">
                <a:cs typeface="Times New Roman" pitchFamily="18" charset="0"/>
              </a:rPr>
              <a:t>antesenden</a:t>
            </a:r>
            <a:r>
              <a:rPr lang="en-US" altLang="en-US" sz="2800" smtClean="0">
                <a:cs typeface="Times New Roman" pitchFamily="18" charset="0"/>
              </a:rPr>
              <a:t>, </a:t>
            </a:r>
            <a:r>
              <a:rPr lang="en-US" altLang="en-US" sz="2800" b="1" smtClean="0">
                <a:cs typeface="Times New Roman" pitchFamily="18" charset="0"/>
              </a:rPr>
              <a:t>premis</a:t>
            </a:r>
            <a:r>
              <a:rPr lang="en-US" altLang="en-US" sz="2800" smtClean="0">
                <a:cs typeface="Times New Roman" pitchFamily="18" charset="0"/>
              </a:rPr>
              <a:t>, atau </a:t>
            </a:r>
            <a:r>
              <a:rPr lang="en-US" altLang="en-US" sz="2800" b="1" smtClean="0">
                <a:cs typeface="Times New Roman" pitchFamily="18" charset="0"/>
              </a:rPr>
              <a:t>kondisi</a:t>
            </a:r>
            <a:endParaRPr lang="en-US" altLang="en-US" sz="2800" smtClean="0">
              <a:cs typeface="Times New Roman" pitchFamily="18" charset="0"/>
            </a:endParaRPr>
          </a:p>
          <a:p>
            <a:pPr algn="just" eaLnBrk="1" hangingPunct="1"/>
            <a:r>
              <a:rPr lang="en-US" altLang="en-US" sz="2800" i="1" smtClean="0">
                <a:cs typeface="Times New Roman" pitchFamily="18" charset="0"/>
              </a:rPr>
              <a:t>q</a:t>
            </a:r>
            <a:r>
              <a:rPr lang="en-US" altLang="en-US" sz="2800" smtClean="0">
                <a:cs typeface="Times New Roman" pitchFamily="18" charset="0"/>
              </a:rPr>
              <a:t> disebut </a:t>
            </a:r>
            <a:r>
              <a:rPr lang="en-US" altLang="en-US" sz="2800" b="1" smtClean="0">
                <a:cs typeface="Times New Roman" pitchFamily="18" charset="0"/>
              </a:rPr>
              <a:t>konklusi</a:t>
            </a:r>
            <a:r>
              <a:rPr lang="en-US" altLang="en-US" sz="2800" smtClean="0">
                <a:cs typeface="Times New Roman" pitchFamily="18" charset="0"/>
              </a:rPr>
              <a:t> (atau </a:t>
            </a:r>
            <a:r>
              <a:rPr lang="en-US" altLang="en-US" sz="2800" b="1" smtClean="0">
                <a:cs typeface="Times New Roman" pitchFamily="18" charset="0"/>
              </a:rPr>
              <a:t>konsekuen</a:t>
            </a:r>
            <a:r>
              <a:rPr lang="en-US" altLang="en-US" sz="2800" smtClean="0">
                <a:cs typeface="Times New Roman" pitchFamily="18" charset="0"/>
              </a:rPr>
              <a:t>).</a:t>
            </a:r>
          </a:p>
          <a:p>
            <a:pPr eaLnBrk="1" hangingPunct="1"/>
            <a:endParaRPr lang="en-US" altLang="en-US" smtClean="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Number Placeholder 5"/>
          <p:cNvSpPr>
            <a:spLocks noGrp="1"/>
          </p:cNvSpPr>
          <p:nvPr>
            <p:ph type="sldNum" sz="quarter" idx="12"/>
          </p:nvPr>
        </p:nvSpPr>
        <p:spPr>
          <a:noFill/>
        </p:spPr>
        <p:txBody>
          <a:bodyPr/>
          <a:lstStyle/>
          <a:p>
            <a:fld id="{766DD493-9967-4DEC-ABD6-3B25AB310746}" type="slidenum">
              <a:rPr lang="en-US" altLang="en-US" smtClean="0"/>
              <a:pPr/>
              <a:t>42</a:t>
            </a:fld>
            <a:endParaRPr lang="en-US" altLang="en-US" smtClean="0"/>
          </a:p>
        </p:txBody>
      </p:sp>
      <p:sp>
        <p:nvSpPr>
          <p:cNvPr id="45059" name="Rectangle 3"/>
          <p:cNvSpPr>
            <a:spLocks noGrp="1" noChangeArrowheads="1"/>
          </p:cNvSpPr>
          <p:nvPr>
            <p:ph type="body" idx="1"/>
          </p:nvPr>
        </p:nvSpPr>
        <p:spPr>
          <a:xfrm>
            <a:off x="533400" y="914400"/>
            <a:ext cx="7772400" cy="4114800"/>
          </a:xfrm>
        </p:spPr>
        <p:txBody>
          <a:bodyPr/>
          <a:lstStyle/>
          <a:p>
            <a:pPr algn="just" eaLnBrk="1" hangingPunct="1">
              <a:buFontTx/>
              <a:buNone/>
            </a:pPr>
            <a:r>
              <a:rPr lang="en-US" altLang="en-US" b="1" smtClean="0">
                <a:cs typeface="Times New Roman" pitchFamily="18" charset="0"/>
              </a:rPr>
              <a:t>Contoh-contoh implikasi</a:t>
            </a:r>
            <a:endParaRPr lang="en-US" altLang="en-US" smtClean="0">
              <a:cs typeface="Times New Roman" pitchFamily="18" charset="0"/>
            </a:endParaRPr>
          </a:p>
          <a:p>
            <a:pPr algn="just" eaLnBrk="1" hangingPunct="1">
              <a:buFontTx/>
              <a:buNone/>
            </a:pPr>
            <a:r>
              <a:rPr lang="en-US" altLang="en-US" smtClean="0">
                <a:cs typeface="Times New Roman" pitchFamily="18" charset="0"/>
              </a:rPr>
              <a:t>	</a:t>
            </a:r>
            <a:r>
              <a:rPr lang="en-US" altLang="en-US" sz="2400" smtClean="0">
                <a:cs typeface="Times New Roman" pitchFamily="18" charset="0"/>
              </a:rPr>
              <a:t>a.   Jika saya lulus ujian, maka saya mendapat hadiah dari</a:t>
            </a:r>
          </a:p>
          <a:p>
            <a:pPr algn="just" eaLnBrk="1" hangingPunct="1">
              <a:buFontTx/>
              <a:buNone/>
            </a:pPr>
            <a:r>
              <a:rPr lang="en-US" altLang="en-US" sz="2400" smtClean="0">
                <a:cs typeface="Times New Roman" pitchFamily="18" charset="0"/>
              </a:rPr>
              <a:t>	      Ayah</a:t>
            </a:r>
          </a:p>
          <a:p>
            <a:pPr algn="just" eaLnBrk="1" hangingPunct="1">
              <a:buFontTx/>
              <a:buNone/>
            </a:pPr>
            <a:r>
              <a:rPr lang="en-US" altLang="en-US" sz="2400" smtClean="0">
                <a:cs typeface="Times New Roman" pitchFamily="18" charset="0"/>
              </a:rPr>
              <a:t>	b.   Jika suhu mencapai 80</a:t>
            </a:r>
            <a:r>
              <a:rPr lang="en-US" altLang="en-US" sz="2400" smtClean="0">
                <a:cs typeface="Times New Roman" pitchFamily="18" charset="0"/>
                <a:sym typeface="Symbol" pitchFamily="18" charset="2"/>
              </a:rPr>
              <a:t></a:t>
            </a:r>
            <a:r>
              <a:rPr lang="en-US" altLang="en-US" sz="2400" smtClean="0">
                <a:cs typeface="Times New Roman" pitchFamily="18" charset="0"/>
              </a:rPr>
              <a:t>C, maka </a:t>
            </a:r>
            <a:r>
              <a:rPr lang="en-US" altLang="en-US" sz="2400" i="1" smtClean="0">
                <a:cs typeface="Times New Roman" pitchFamily="18" charset="0"/>
              </a:rPr>
              <a:t>alarm</a:t>
            </a:r>
            <a:r>
              <a:rPr lang="en-US" altLang="en-US" sz="2400" smtClean="0">
                <a:cs typeface="Times New Roman" pitchFamily="18" charset="0"/>
              </a:rPr>
              <a:t> akan berbunyi</a:t>
            </a:r>
          </a:p>
          <a:p>
            <a:pPr algn="just" eaLnBrk="1" hangingPunct="1">
              <a:buFontTx/>
              <a:buNone/>
            </a:pPr>
            <a:r>
              <a:rPr lang="en-US" altLang="en-US" sz="2400" smtClean="0">
                <a:cs typeface="Times New Roman" pitchFamily="18" charset="0"/>
              </a:rPr>
              <a:t>	c.   Jika anda tidak mendaftar ulang, maka anda dianggap</a:t>
            </a:r>
          </a:p>
          <a:p>
            <a:pPr algn="just" eaLnBrk="1" hangingPunct="1">
              <a:buFontTx/>
              <a:buNone/>
            </a:pPr>
            <a:r>
              <a:rPr lang="en-US" altLang="en-US" sz="2400" smtClean="0">
                <a:cs typeface="Times New Roman" pitchFamily="18" charset="0"/>
              </a:rPr>
              <a:t>	      mengundurkan diri</a:t>
            </a:r>
            <a:endParaRPr lang="en-US" altLang="en-US" sz="2400" smtClean="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Number Placeholder 5"/>
          <p:cNvSpPr>
            <a:spLocks noGrp="1"/>
          </p:cNvSpPr>
          <p:nvPr>
            <p:ph type="sldNum" sz="quarter" idx="12"/>
          </p:nvPr>
        </p:nvSpPr>
        <p:spPr>
          <a:noFill/>
        </p:spPr>
        <p:txBody>
          <a:bodyPr/>
          <a:lstStyle/>
          <a:p>
            <a:fld id="{E37A0EB5-5679-4FBE-9B4F-F23CB10B2DCC}" type="slidenum">
              <a:rPr lang="en-US" altLang="en-US" smtClean="0"/>
              <a:pPr/>
              <a:t>43</a:t>
            </a:fld>
            <a:endParaRPr lang="en-US" altLang="en-US" smtClean="0"/>
          </a:p>
        </p:txBody>
      </p:sp>
      <p:graphicFrame>
        <p:nvGraphicFramePr>
          <p:cNvPr id="46083" name="Object 4"/>
          <p:cNvGraphicFramePr>
            <a:graphicFrameLocks noChangeAspect="1"/>
          </p:cNvGraphicFramePr>
          <p:nvPr/>
        </p:nvGraphicFramePr>
        <p:xfrm>
          <a:off x="1127125" y="1600200"/>
          <a:ext cx="8001000" cy="2692400"/>
        </p:xfrm>
        <a:graphic>
          <a:graphicData uri="http://schemas.openxmlformats.org/presentationml/2006/ole">
            <p:oleObj spid="_x0000_s10242" name="Document" r:id="rId3" imgW="5486400" imgH="1845564" progId="Word.Document.8">
              <p:embed/>
            </p:oleObj>
          </a:graphicData>
        </a:graphic>
      </p:graphicFrame>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Number Placeholder 5"/>
          <p:cNvSpPr>
            <a:spLocks noGrp="1"/>
          </p:cNvSpPr>
          <p:nvPr>
            <p:ph type="sldNum" sz="quarter" idx="12"/>
          </p:nvPr>
        </p:nvSpPr>
        <p:spPr>
          <a:noFill/>
        </p:spPr>
        <p:txBody>
          <a:bodyPr/>
          <a:lstStyle/>
          <a:p>
            <a:fld id="{3EA738C4-A484-4FF1-944B-0DB4B00D8C41}" type="slidenum">
              <a:rPr lang="en-US" altLang="en-US" smtClean="0"/>
              <a:pPr/>
              <a:t>44</a:t>
            </a:fld>
            <a:endParaRPr lang="en-US" altLang="en-US" smtClean="0"/>
          </a:p>
        </p:txBody>
      </p:sp>
      <p:graphicFrame>
        <p:nvGraphicFramePr>
          <p:cNvPr id="47107" name="Object 4"/>
          <p:cNvGraphicFramePr>
            <a:graphicFrameLocks noChangeAspect="1"/>
          </p:cNvGraphicFramePr>
          <p:nvPr/>
        </p:nvGraphicFramePr>
        <p:xfrm>
          <a:off x="539750" y="227013"/>
          <a:ext cx="7748588" cy="6610350"/>
        </p:xfrm>
        <a:graphic>
          <a:graphicData uri="http://schemas.openxmlformats.org/presentationml/2006/ole">
            <p:oleObj spid="_x0000_s11266" name="Document" r:id="rId3" imgW="6839712" imgH="5839968" progId="Word.Document.8">
              <p:embed/>
            </p:oleObj>
          </a:graphicData>
        </a:graphic>
      </p:graphicFrame>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Number Placeholder 5"/>
          <p:cNvSpPr>
            <a:spLocks noGrp="1"/>
          </p:cNvSpPr>
          <p:nvPr>
            <p:ph type="sldNum" sz="quarter" idx="12"/>
          </p:nvPr>
        </p:nvSpPr>
        <p:spPr>
          <a:noFill/>
        </p:spPr>
        <p:txBody>
          <a:bodyPr/>
          <a:lstStyle/>
          <a:p>
            <a:fld id="{5CCD4179-371E-4B17-9F5E-40F5F4C3FD04}" type="slidenum">
              <a:rPr lang="en-US" altLang="en-US" smtClean="0"/>
              <a:pPr/>
              <a:t>45</a:t>
            </a:fld>
            <a:endParaRPr lang="en-US" altLang="en-US" smtClean="0"/>
          </a:p>
        </p:txBody>
      </p:sp>
      <p:sp>
        <p:nvSpPr>
          <p:cNvPr id="48131" name="Rectangle 3"/>
          <p:cNvSpPr>
            <a:spLocks noGrp="1" noChangeArrowheads="1"/>
          </p:cNvSpPr>
          <p:nvPr>
            <p:ph type="body" idx="1"/>
          </p:nvPr>
        </p:nvSpPr>
        <p:spPr>
          <a:xfrm>
            <a:off x="685800" y="838200"/>
            <a:ext cx="7772400" cy="5257800"/>
          </a:xfrm>
        </p:spPr>
        <p:txBody>
          <a:bodyPr/>
          <a:lstStyle/>
          <a:p>
            <a:pPr eaLnBrk="1" hangingPunct="1"/>
            <a:r>
              <a:rPr lang="en-US" altLang="en-US" sz="2800" smtClean="0"/>
              <a:t>Perhatikan bahwa dalam implikasi yang dipentingkan nilai kebenaran premis dan konsekuen, bukan hubungan sebab dan akibat diantara keduanya.</a:t>
            </a:r>
          </a:p>
          <a:p>
            <a:pPr eaLnBrk="1" hangingPunct="1"/>
            <a:endParaRPr lang="en-US" altLang="en-US" sz="2800" smtClean="0"/>
          </a:p>
          <a:p>
            <a:pPr eaLnBrk="1" hangingPunct="1"/>
            <a:r>
              <a:rPr lang="en-US" altLang="en-US" sz="2800" smtClean="0"/>
              <a:t>Beberapa implikasi di bawah ini valid meskipun secara bahasa tidak mempunyai makna:</a:t>
            </a:r>
          </a:p>
          <a:p>
            <a:pPr eaLnBrk="1" hangingPunct="1"/>
            <a:endParaRPr lang="en-US" altLang="en-US" sz="2800" smtClean="0"/>
          </a:p>
          <a:p>
            <a:pPr eaLnBrk="1" hangingPunct="1">
              <a:buFontTx/>
              <a:buNone/>
            </a:pPr>
            <a:r>
              <a:rPr lang="en-US" altLang="en-US" sz="2800" smtClean="0"/>
              <a:t>	“Jika 1 + 1 = 2 maka Paris ibukota Perancis”</a:t>
            </a:r>
          </a:p>
          <a:p>
            <a:pPr eaLnBrk="1" hangingPunct="1">
              <a:buFontTx/>
              <a:buNone/>
            </a:pPr>
            <a:r>
              <a:rPr lang="en-US" altLang="en-US" sz="2800" smtClean="0"/>
              <a:t>	“Jika </a:t>
            </a:r>
            <a:r>
              <a:rPr lang="en-US" altLang="en-US" sz="2800" i="1" smtClean="0"/>
              <a:t>n </a:t>
            </a:r>
            <a:r>
              <a:rPr lang="en-US" altLang="en-US" sz="2800" smtClean="0"/>
              <a:t>bilangan bulat maka hari ini hujan”</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Number Placeholder 5"/>
          <p:cNvSpPr>
            <a:spLocks noGrp="1"/>
          </p:cNvSpPr>
          <p:nvPr>
            <p:ph type="sldNum" sz="quarter" idx="12"/>
          </p:nvPr>
        </p:nvSpPr>
        <p:spPr>
          <a:noFill/>
        </p:spPr>
        <p:txBody>
          <a:bodyPr/>
          <a:lstStyle/>
          <a:p>
            <a:fld id="{0EAB88B2-CD40-4FC7-B1C3-85B636807F92}" type="slidenum">
              <a:rPr lang="en-US" altLang="en-US" smtClean="0"/>
              <a:pPr/>
              <a:t>46</a:t>
            </a:fld>
            <a:endParaRPr lang="en-US" altLang="en-US" smtClean="0"/>
          </a:p>
        </p:txBody>
      </p:sp>
      <p:sp>
        <p:nvSpPr>
          <p:cNvPr id="49155" name="Rectangle 3"/>
          <p:cNvSpPr>
            <a:spLocks noGrp="1" noChangeArrowheads="1"/>
          </p:cNvSpPr>
          <p:nvPr>
            <p:ph type="body" idx="1"/>
          </p:nvPr>
        </p:nvSpPr>
        <p:spPr>
          <a:xfrm>
            <a:off x="655638" y="685800"/>
            <a:ext cx="7772400" cy="5257800"/>
          </a:xfrm>
        </p:spPr>
        <p:txBody>
          <a:bodyPr/>
          <a:lstStyle/>
          <a:p>
            <a:pPr algn="just" eaLnBrk="1" hangingPunct="1">
              <a:lnSpc>
                <a:spcPct val="90000"/>
              </a:lnSpc>
              <a:buFontTx/>
              <a:buNone/>
            </a:pPr>
            <a:r>
              <a:rPr lang="en-US" altLang="en-US" sz="2800" smtClean="0">
                <a:cs typeface="Times New Roman" pitchFamily="18" charset="0"/>
              </a:rPr>
              <a:t>Cara-cara mengekspresikan implikasi </a:t>
            </a:r>
            <a:r>
              <a:rPr lang="en-US" altLang="en-US" sz="2800" i="1" smtClean="0">
                <a:cs typeface="Times New Roman" pitchFamily="18" charset="0"/>
              </a:rPr>
              <a:t>p</a:t>
            </a:r>
            <a:r>
              <a:rPr lang="en-US" altLang="en-US" sz="2800" smtClean="0">
                <a:cs typeface="Times New Roman" pitchFamily="18" charset="0"/>
              </a:rPr>
              <a:t> </a:t>
            </a:r>
            <a:r>
              <a:rPr lang="en-US" altLang="en-US" sz="2800" smtClean="0">
                <a:cs typeface="Times New Roman" pitchFamily="18" charset="0"/>
                <a:sym typeface="Symbol" pitchFamily="18" charset="2"/>
              </a:rPr>
              <a:t></a:t>
            </a:r>
            <a:r>
              <a:rPr lang="en-US" altLang="en-US" sz="2800" smtClean="0">
                <a:cs typeface="Times New Roman" pitchFamily="18" charset="0"/>
              </a:rPr>
              <a:t> </a:t>
            </a:r>
            <a:r>
              <a:rPr lang="en-US" altLang="en-US" sz="2800" i="1" smtClean="0">
                <a:cs typeface="Times New Roman" pitchFamily="18" charset="0"/>
              </a:rPr>
              <a:t>q</a:t>
            </a:r>
            <a:r>
              <a:rPr lang="en-US" altLang="en-US" sz="2800" smtClean="0">
                <a:cs typeface="Times New Roman" pitchFamily="18" charset="0"/>
              </a:rPr>
              <a:t>:</a:t>
            </a:r>
          </a:p>
          <a:p>
            <a:pPr algn="just" eaLnBrk="1" hangingPunct="1">
              <a:lnSpc>
                <a:spcPct val="90000"/>
              </a:lnSpc>
              <a:buFontTx/>
              <a:buNone/>
            </a:pPr>
            <a:endParaRPr lang="en-US" altLang="en-US" sz="2800" smtClean="0">
              <a:cs typeface="Times New Roman" pitchFamily="18" charset="0"/>
            </a:endParaRPr>
          </a:p>
          <a:p>
            <a:pPr algn="just" eaLnBrk="1" hangingPunct="1">
              <a:lnSpc>
                <a:spcPct val="90000"/>
              </a:lnSpc>
            </a:pPr>
            <a:r>
              <a:rPr lang="en-US" altLang="en-US" sz="2400" smtClean="0">
                <a:cs typeface="Times New Roman" pitchFamily="18" charset="0"/>
              </a:rPr>
              <a:t>Jika </a:t>
            </a:r>
            <a:r>
              <a:rPr lang="en-US" altLang="en-US" sz="2400" i="1" smtClean="0">
                <a:cs typeface="Times New Roman" pitchFamily="18" charset="0"/>
              </a:rPr>
              <a:t>p</a:t>
            </a:r>
            <a:r>
              <a:rPr lang="en-US" altLang="en-US" sz="2400" smtClean="0">
                <a:cs typeface="Times New Roman" pitchFamily="18" charset="0"/>
              </a:rPr>
              <a:t>, maka </a:t>
            </a:r>
            <a:r>
              <a:rPr lang="en-US" altLang="en-US" sz="2400" i="1" smtClean="0">
                <a:cs typeface="Times New Roman" pitchFamily="18" charset="0"/>
              </a:rPr>
              <a:t>q</a:t>
            </a:r>
            <a:r>
              <a:rPr lang="en-US" altLang="en-US" sz="2400" smtClean="0">
                <a:cs typeface="Times New Roman" pitchFamily="18" charset="0"/>
              </a:rPr>
              <a:t>		(</a:t>
            </a:r>
            <a:r>
              <a:rPr lang="en-US" altLang="en-US" sz="2400" i="1" smtClean="0">
                <a:solidFill>
                  <a:srgbClr val="FF0000"/>
                </a:solidFill>
                <a:cs typeface="Times New Roman" pitchFamily="18" charset="0"/>
              </a:rPr>
              <a:t>if p, then q</a:t>
            </a:r>
            <a:r>
              <a:rPr lang="en-US" altLang="en-US" sz="2400" smtClean="0">
                <a:cs typeface="Times New Roman" pitchFamily="18" charset="0"/>
              </a:rPr>
              <a:t>)</a:t>
            </a:r>
          </a:p>
          <a:p>
            <a:pPr algn="just" eaLnBrk="1" hangingPunct="1">
              <a:lnSpc>
                <a:spcPct val="90000"/>
              </a:lnSpc>
            </a:pPr>
            <a:r>
              <a:rPr lang="en-US" altLang="en-US" sz="2400" smtClean="0">
                <a:cs typeface="Times New Roman" pitchFamily="18" charset="0"/>
              </a:rPr>
              <a:t>Jika </a:t>
            </a:r>
            <a:r>
              <a:rPr lang="en-US" altLang="en-US" sz="2400" i="1" smtClean="0">
                <a:cs typeface="Times New Roman" pitchFamily="18" charset="0"/>
              </a:rPr>
              <a:t>p</a:t>
            </a:r>
            <a:r>
              <a:rPr lang="en-US" altLang="en-US" sz="2400" smtClean="0">
                <a:cs typeface="Times New Roman" pitchFamily="18" charset="0"/>
              </a:rPr>
              <a:t>, </a:t>
            </a:r>
            <a:r>
              <a:rPr lang="en-US" altLang="en-US" sz="2400" i="1" smtClean="0">
                <a:cs typeface="Times New Roman" pitchFamily="18" charset="0"/>
              </a:rPr>
              <a:t>q</a:t>
            </a:r>
            <a:r>
              <a:rPr lang="en-US" altLang="en-US" sz="2400" smtClean="0">
                <a:cs typeface="Times New Roman" pitchFamily="18" charset="0"/>
              </a:rPr>
              <a:t>			(</a:t>
            </a:r>
            <a:r>
              <a:rPr lang="en-US" altLang="en-US" sz="2400" i="1" smtClean="0">
                <a:solidFill>
                  <a:srgbClr val="FF0000"/>
                </a:solidFill>
                <a:cs typeface="Times New Roman" pitchFamily="18" charset="0"/>
              </a:rPr>
              <a:t>if p, q</a:t>
            </a:r>
            <a:r>
              <a:rPr lang="en-US" altLang="en-US" sz="2400" smtClean="0">
                <a:cs typeface="Times New Roman" pitchFamily="18" charset="0"/>
              </a:rPr>
              <a:t>)</a:t>
            </a:r>
          </a:p>
          <a:p>
            <a:pPr algn="just" eaLnBrk="1" hangingPunct="1">
              <a:lnSpc>
                <a:spcPct val="90000"/>
              </a:lnSpc>
            </a:pPr>
            <a:r>
              <a:rPr lang="en-US" altLang="en-US" sz="2400" i="1" smtClean="0">
                <a:cs typeface="Times New Roman" pitchFamily="18" charset="0"/>
              </a:rPr>
              <a:t>p</a:t>
            </a:r>
            <a:r>
              <a:rPr lang="en-US" altLang="en-US" sz="2400" smtClean="0">
                <a:cs typeface="Times New Roman" pitchFamily="18" charset="0"/>
              </a:rPr>
              <a:t> mengakibatkan </a:t>
            </a:r>
            <a:r>
              <a:rPr lang="en-US" altLang="en-US" sz="2400" i="1" smtClean="0">
                <a:cs typeface="Times New Roman" pitchFamily="18" charset="0"/>
              </a:rPr>
              <a:t>q</a:t>
            </a:r>
            <a:r>
              <a:rPr lang="en-US" altLang="en-US" sz="2400" smtClean="0">
                <a:cs typeface="Times New Roman" pitchFamily="18" charset="0"/>
              </a:rPr>
              <a:t> 		(</a:t>
            </a:r>
            <a:r>
              <a:rPr lang="en-US" altLang="en-US" sz="2400" i="1" smtClean="0">
                <a:solidFill>
                  <a:srgbClr val="FF0000"/>
                </a:solidFill>
                <a:cs typeface="Times New Roman" pitchFamily="18" charset="0"/>
              </a:rPr>
              <a:t>p implies q</a:t>
            </a:r>
            <a:r>
              <a:rPr lang="en-US" altLang="en-US" sz="2400" smtClean="0">
                <a:cs typeface="Times New Roman" pitchFamily="18" charset="0"/>
              </a:rPr>
              <a:t>)</a:t>
            </a:r>
          </a:p>
          <a:p>
            <a:pPr algn="just" eaLnBrk="1" hangingPunct="1">
              <a:lnSpc>
                <a:spcPct val="90000"/>
              </a:lnSpc>
            </a:pPr>
            <a:r>
              <a:rPr lang="en-US" altLang="en-US" sz="2400" i="1" smtClean="0">
                <a:cs typeface="Times New Roman" pitchFamily="18" charset="0"/>
              </a:rPr>
              <a:t>q </a:t>
            </a:r>
            <a:r>
              <a:rPr lang="en-US" altLang="en-US" sz="2400" smtClean="0">
                <a:cs typeface="Times New Roman" pitchFamily="18" charset="0"/>
              </a:rPr>
              <a:t>jika </a:t>
            </a:r>
            <a:r>
              <a:rPr lang="en-US" altLang="en-US" sz="2400" i="1" smtClean="0">
                <a:cs typeface="Times New Roman" pitchFamily="18" charset="0"/>
              </a:rPr>
              <a:t>p</a:t>
            </a:r>
            <a:r>
              <a:rPr lang="en-US" altLang="en-US" sz="2400" smtClean="0">
                <a:cs typeface="Times New Roman" pitchFamily="18" charset="0"/>
              </a:rPr>
              <a:t>			(</a:t>
            </a:r>
            <a:r>
              <a:rPr lang="en-US" altLang="en-US" sz="2400" i="1" smtClean="0">
                <a:solidFill>
                  <a:srgbClr val="FF0000"/>
                </a:solidFill>
                <a:cs typeface="Times New Roman" pitchFamily="18" charset="0"/>
              </a:rPr>
              <a:t>q if p</a:t>
            </a:r>
            <a:r>
              <a:rPr lang="en-US" altLang="en-US" sz="2400" smtClean="0">
                <a:cs typeface="Times New Roman" pitchFamily="18" charset="0"/>
              </a:rPr>
              <a:t>)</a:t>
            </a:r>
          </a:p>
          <a:p>
            <a:pPr algn="just" eaLnBrk="1" hangingPunct="1">
              <a:lnSpc>
                <a:spcPct val="90000"/>
              </a:lnSpc>
            </a:pPr>
            <a:r>
              <a:rPr lang="en-US" altLang="en-US" sz="2400" i="1" smtClean="0">
                <a:cs typeface="Times New Roman" pitchFamily="18" charset="0"/>
              </a:rPr>
              <a:t>p</a:t>
            </a:r>
            <a:r>
              <a:rPr lang="en-US" altLang="en-US" sz="2400" smtClean="0">
                <a:cs typeface="Times New Roman" pitchFamily="18" charset="0"/>
              </a:rPr>
              <a:t> hanya jika </a:t>
            </a:r>
            <a:r>
              <a:rPr lang="en-US" altLang="en-US" sz="2400" i="1" smtClean="0">
                <a:cs typeface="Times New Roman" pitchFamily="18" charset="0"/>
              </a:rPr>
              <a:t>q</a:t>
            </a:r>
            <a:r>
              <a:rPr lang="en-US" altLang="en-US" sz="2400" smtClean="0">
                <a:cs typeface="Times New Roman" pitchFamily="18" charset="0"/>
              </a:rPr>
              <a:t>		(</a:t>
            </a:r>
            <a:r>
              <a:rPr lang="en-US" altLang="en-US" sz="2400" i="1" smtClean="0">
                <a:solidFill>
                  <a:srgbClr val="FF0000"/>
                </a:solidFill>
                <a:cs typeface="Times New Roman" pitchFamily="18" charset="0"/>
              </a:rPr>
              <a:t>p only if q</a:t>
            </a:r>
            <a:r>
              <a:rPr lang="en-US" altLang="en-US" sz="2400" smtClean="0">
                <a:cs typeface="Times New Roman" pitchFamily="18" charset="0"/>
              </a:rPr>
              <a:t>)</a:t>
            </a:r>
          </a:p>
          <a:p>
            <a:pPr algn="just" eaLnBrk="1" hangingPunct="1">
              <a:lnSpc>
                <a:spcPct val="90000"/>
              </a:lnSpc>
            </a:pPr>
            <a:r>
              <a:rPr lang="en-US" altLang="en-US" sz="2400" i="1" smtClean="0">
                <a:cs typeface="Times New Roman" pitchFamily="18" charset="0"/>
              </a:rPr>
              <a:t>p</a:t>
            </a:r>
            <a:r>
              <a:rPr lang="en-US" altLang="en-US" sz="2400" smtClean="0">
                <a:cs typeface="Times New Roman" pitchFamily="18" charset="0"/>
              </a:rPr>
              <a:t> syarat cukup untuk </a:t>
            </a:r>
            <a:r>
              <a:rPr lang="en-US" altLang="en-US" sz="2400" i="1" smtClean="0">
                <a:cs typeface="Times New Roman" pitchFamily="18" charset="0"/>
              </a:rPr>
              <a:t>q  	</a:t>
            </a:r>
            <a:r>
              <a:rPr lang="en-US" altLang="en-US" sz="2400" smtClean="0">
                <a:cs typeface="Times New Roman" pitchFamily="18" charset="0"/>
              </a:rPr>
              <a:t>(</a:t>
            </a:r>
            <a:r>
              <a:rPr lang="en-US" altLang="en-US" sz="2400" i="1" smtClean="0">
                <a:solidFill>
                  <a:srgbClr val="FF0000"/>
                </a:solidFill>
                <a:cs typeface="Times New Roman" pitchFamily="18" charset="0"/>
              </a:rPr>
              <a:t>p is sufficient condition for q</a:t>
            </a:r>
            <a:r>
              <a:rPr lang="en-US" altLang="en-US" sz="2400" smtClean="0">
                <a:cs typeface="Times New Roman" pitchFamily="18" charset="0"/>
              </a:rPr>
              <a:t>)</a:t>
            </a:r>
          </a:p>
          <a:p>
            <a:pPr algn="just" eaLnBrk="1" hangingPunct="1">
              <a:lnSpc>
                <a:spcPct val="90000"/>
              </a:lnSpc>
            </a:pPr>
            <a:r>
              <a:rPr lang="en-US" altLang="en-US" sz="2400" i="1" smtClean="0">
                <a:cs typeface="Times New Roman" pitchFamily="18" charset="0"/>
              </a:rPr>
              <a:t>q</a:t>
            </a:r>
            <a:r>
              <a:rPr lang="en-US" altLang="en-US" sz="2400" smtClean="0">
                <a:cs typeface="Times New Roman" pitchFamily="18" charset="0"/>
              </a:rPr>
              <a:t> syarat perlu bagi </a:t>
            </a:r>
            <a:r>
              <a:rPr lang="en-US" altLang="en-US" sz="2400" i="1" smtClean="0">
                <a:cs typeface="Times New Roman" pitchFamily="18" charset="0"/>
              </a:rPr>
              <a:t>p   	</a:t>
            </a:r>
            <a:r>
              <a:rPr lang="en-US" altLang="en-US" sz="2400" smtClean="0">
                <a:cs typeface="Times New Roman" pitchFamily="18" charset="0"/>
              </a:rPr>
              <a:t>(</a:t>
            </a:r>
            <a:r>
              <a:rPr lang="en-US" altLang="en-US" sz="2400" i="1" smtClean="0">
                <a:solidFill>
                  <a:srgbClr val="FF0000"/>
                </a:solidFill>
                <a:cs typeface="Times New Roman" pitchFamily="18" charset="0"/>
              </a:rPr>
              <a:t>q is necessary condition for q</a:t>
            </a:r>
            <a:r>
              <a:rPr lang="en-US" altLang="en-US" sz="2400" smtClean="0">
                <a:cs typeface="Times New Roman" pitchFamily="18" charset="0"/>
              </a:rPr>
              <a:t>)</a:t>
            </a:r>
          </a:p>
          <a:p>
            <a:pPr algn="just" eaLnBrk="1" hangingPunct="1">
              <a:lnSpc>
                <a:spcPct val="90000"/>
              </a:lnSpc>
            </a:pPr>
            <a:r>
              <a:rPr lang="en-US" altLang="en-US" sz="2400" i="1" smtClean="0">
                <a:cs typeface="Times New Roman" pitchFamily="18" charset="0"/>
              </a:rPr>
              <a:t>q</a:t>
            </a:r>
            <a:r>
              <a:rPr lang="en-US" altLang="en-US" sz="2400" smtClean="0">
                <a:cs typeface="Times New Roman" pitchFamily="18" charset="0"/>
              </a:rPr>
              <a:t> bilamana </a:t>
            </a:r>
            <a:r>
              <a:rPr lang="en-US" altLang="en-US" sz="2400" i="1" smtClean="0">
                <a:cs typeface="Times New Roman" pitchFamily="18" charset="0"/>
              </a:rPr>
              <a:t>p</a:t>
            </a:r>
            <a:r>
              <a:rPr lang="en-US" altLang="en-US" sz="2400" smtClean="0">
                <a:cs typeface="Times New Roman" pitchFamily="18" charset="0"/>
              </a:rPr>
              <a:t>		(</a:t>
            </a:r>
            <a:r>
              <a:rPr lang="en-US" altLang="en-US" sz="2400" i="1" smtClean="0">
                <a:solidFill>
                  <a:srgbClr val="FF0000"/>
                </a:solidFill>
                <a:cs typeface="Times New Roman" pitchFamily="18" charset="0"/>
              </a:rPr>
              <a:t>q whenever p</a:t>
            </a:r>
            <a:r>
              <a:rPr lang="en-US" altLang="en-US" sz="2400" smtClean="0">
                <a:cs typeface="Times New Roman" pitchFamily="18" charset="0"/>
              </a:rPr>
              <a:t>)</a:t>
            </a:r>
          </a:p>
          <a:p>
            <a:pPr algn="just" eaLnBrk="1" hangingPunct="1">
              <a:lnSpc>
                <a:spcPct val="90000"/>
              </a:lnSpc>
            </a:pPr>
            <a:r>
              <a:rPr lang="en-US" altLang="en-US" sz="2400" i="1" smtClean="0">
                <a:cs typeface="Times New Roman" pitchFamily="18" charset="0"/>
              </a:rPr>
              <a:t>q </a:t>
            </a:r>
            <a:r>
              <a:rPr lang="en-US" altLang="en-US" sz="2400" smtClean="0">
                <a:cs typeface="Times New Roman" pitchFamily="18" charset="0"/>
              </a:rPr>
              <a:t>mengikuti dari </a:t>
            </a:r>
            <a:r>
              <a:rPr lang="en-US" altLang="en-US" sz="2400" i="1" smtClean="0">
                <a:cs typeface="Times New Roman" pitchFamily="18" charset="0"/>
              </a:rPr>
              <a:t>p</a:t>
            </a:r>
            <a:r>
              <a:rPr lang="en-US" altLang="en-US" sz="2400" smtClean="0">
                <a:cs typeface="Times New Roman" pitchFamily="18" charset="0"/>
              </a:rPr>
              <a:t>		(</a:t>
            </a:r>
            <a:r>
              <a:rPr lang="en-US" altLang="en-US" sz="2400" i="1" smtClean="0">
                <a:solidFill>
                  <a:srgbClr val="FF0000"/>
                </a:solidFill>
                <a:cs typeface="Times New Roman" pitchFamily="18" charset="0"/>
              </a:rPr>
              <a:t>q follows from p</a:t>
            </a:r>
            <a:r>
              <a:rPr lang="en-US" altLang="en-US" sz="2400" smtClean="0">
                <a:cs typeface="Times New Roman" pitchFamily="18" charset="0"/>
              </a:rPr>
              <a:t>)</a:t>
            </a:r>
            <a:endParaRPr lang="en-US" altLang="en-US" sz="2400" smtClean="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Number Placeholder 5"/>
          <p:cNvSpPr>
            <a:spLocks noGrp="1"/>
          </p:cNvSpPr>
          <p:nvPr>
            <p:ph type="sldNum" sz="quarter" idx="12"/>
          </p:nvPr>
        </p:nvSpPr>
        <p:spPr>
          <a:noFill/>
        </p:spPr>
        <p:txBody>
          <a:bodyPr/>
          <a:lstStyle/>
          <a:p>
            <a:fld id="{0BAFCDF6-5B65-4432-86F0-15BC568421DF}" type="slidenum">
              <a:rPr lang="en-US" altLang="en-US" smtClean="0"/>
              <a:pPr/>
              <a:t>47</a:t>
            </a:fld>
            <a:endParaRPr lang="en-US" altLang="en-US" smtClean="0"/>
          </a:p>
        </p:txBody>
      </p:sp>
      <p:sp>
        <p:nvSpPr>
          <p:cNvPr id="46083" name="Rectangle 1027"/>
          <p:cNvSpPr>
            <a:spLocks noGrp="1" noChangeArrowheads="1"/>
          </p:cNvSpPr>
          <p:nvPr>
            <p:ph type="body" idx="1"/>
          </p:nvPr>
        </p:nvSpPr>
        <p:spPr>
          <a:xfrm>
            <a:off x="609600" y="533400"/>
            <a:ext cx="7772400" cy="5486400"/>
          </a:xfrm>
        </p:spPr>
        <p:txBody>
          <a:bodyPr>
            <a:normAutofit lnSpcReduction="10000"/>
          </a:bodyPr>
          <a:lstStyle/>
          <a:p>
            <a:pPr marL="1314450" indent="-1314450" algn="just" eaLnBrk="1" hangingPunct="1">
              <a:lnSpc>
                <a:spcPct val="90000"/>
              </a:lnSpc>
              <a:buFontTx/>
              <a:buNone/>
              <a:defRPr/>
            </a:pPr>
            <a:r>
              <a:rPr lang="en-US" altLang="en-US" sz="2800" b="1" dirty="0" err="1" smtClean="0">
                <a:cs typeface="Times New Roman" panose="02020603050405020304" pitchFamily="18" charset="0"/>
              </a:rPr>
              <a:t>Contoh</a:t>
            </a:r>
            <a:r>
              <a:rPr lang="en-US" altLang="en-US" sz="2800" b="1" dirty="0" smtClean="0">
                <a:cs typeface="Times New Roman" panose="02020603050405020304" pitchFamily="18" charset="0"/>
              </a:rPr>
              <a:t>. </a:t>
            </a:r>
            <a:r>
              <a:rPr lang="en-US" altLang="en-US" sz="2800" dirty="0" err="1" smtClean="0">
                <a:cs typeface="Times New Roman" panose="02020603050405020304" pitchFamily="18" charset="0"/>
              </a:rPr>
              <a:t>Proposisi-proposisi</a:t>
            </a:r>
            <a:r>
              <a:rPr lang="en-US" altLang="en-US" sz="2800" dirty="0" smtClean="0">
                <a:cs typeface="Times New Roman" panose="02020603050405020304" pitchFamily="18" charset="0"/>
              </a:rPr>
              <a:t> </a:t>
            </a:r>
            <a:r>
              <a:rPr lang="en-US" altLang="en-US" sz="2800" dirty="0" err="1" smtClean="0">
                <a:cs typeface="Times New Roman" panose="02020603050405020304" pitchFamily="18" charset="0"/>
              </a:rPr>
              <a:t>berikut</a:t>
            </a:r>
            <a:r>
              <a:rPr lang="en-US" altLang="en-US" sz="2800" dirty="0" smtClean="0">
                <a:cs typeface="Times New Roman" panose="02020603050405020304" pitchFamily="18" charset="0"/>
              </a:rPr>
              <a:t> </a:t>
            </a:r>
            <a:r>
              <a:rPr lang="en-US" altLang="en-US" sz="2800" dirty="0" err="1" smtClean="0">
                <a:cs typeface="Times New Roman" panose="02020603050405020304" pitchFamily="18" charset="0"/>
              </a:rPr>
              <a:t>adalah</a:t>
            </a:r>
            <a:r>
              <a:rPr lang="en-US" altLang="en-US" sz="2800" dirty="0" smtClean="0">
                <a:cs typeface="Times New Roman" panose="02020603050405020304" pitchFamily="18" charset="0"/>
              </a:rPr>
              <a:t> </a:t>
            </a:r>
            <a:r>
              <a:rPr lang="en-US" altLang="en-US" sz="2800" dirty="0" err="1" smtClean="0">
                <a:cs typeface="Times New Roman" panose="02020603050405020304" pitchFamily="18" charset="0"/>
              </a:rPr>
              <a:t>implikasi</a:t>
            </a:r>
            <a:r>
              <a:rPr lang="en-US" altLang="en-US" sz="2800" dirty="0" smtClean="0">
                <a:cs typeface="Times New Roman" panose="02020603050405020304" pitchFamily="18" charset="0"/>
              </a:rPr>
              <a:t> </a:t>
            </a:r>
            <a:r>
              <a:rPr lang="en-US" altLang="en-US" sz="2800" dirty="0" err="1" smtClean="0">
                <a:cs typeface="Times New Roman" panose="02020603050405020304" pitchFamily="18" charset="0"/>
              </a:rPr>
              <a:t>dalam</a:t>
            </a:r>
            <a:r>
              <a:rPr lang="en-US" altLang="en-US" sz="2800" dirty="0" smtClean="0">
                <a:cs typeface="Times New Roman" panose="02020603050405020304" pitchFamily="18" charset="0"/>
              </a:rPr>
              <a:t> </a:t>
            </a:r>
            <a:r>
              <a:rPr lang="en-US" altLang="en-US" sz="2800" dirty="0" err="1" smtClean="0">
                <a:cs typeface="Times New Roman" panose="02020603050405020304" pitchFamily="18" charset="0"/>
              </a:rPr>
              <a:t>berbagai</a:t>
            </a:r>
            <a:r>
              <a:rPr lang="en-US" altLang="en-US" sz="2800" dirty="0" smtClean="0">
                <a:cs typeface="Times New Roman" panose="02020603050405020304" pitchFamily="18" charset="0"/>
              </a:rPr>
              <a:t> </a:t>
            </a:r>
            <a:r>
              <a:rPr lang="en-US" altLang="en-US" sz="2800" dirty="0" err="1" smtClean="0">
                <a:cs typeface="Times New Roman" panose="02020603050405020304" pitchFamily="18" charset="0"/>
              </a:rPr>
              <a:t>bentuk</a:t>
            </a:r>
            <a:r>
              <a:rPr lang="en-US" altLang="en-US" sz="2800" dirty="0" smtClean="0">
                <a:cs typeface="Times New Roman" panose="02020603050405020304" pitchFamily="18" charset="0"/>
              </a:rPr>
              <a:t>:</a:t>
            </a:r>
          </a:p>
          <a:p>
            <a:pPr marL="533400" indent="-533400" algn="just" eaLnBrk="1" hangingPunct="1">
              <a:lnSpc>
                <a:spcPct val="90000"/>
              </a:lnSpc>
              <a:buFontTx/>
              <a:buAutoNum type="arabicPeriod"/>
              <a:defRPr/>
            </a:pPr>
            <a:r>
              <a:rPr lang="en-US" altLang="en-US" sz="2400" dirty="0" err="1" smtClean="0">
                <a:solidFill>
                  <a:srgbClr val="FF0000"/>
                </a:solidFill>
                <a:cs typeface="Times New Roman" panose="02020603050405020304" pitchFamily="18" charset="0"/>
              </a:rPr>
              <a:t>Jika</a:t>
            </a:r>
            <a:r>
              <a:rPr lang="en-US" altLang="en-US" sz="2400" dirty="0" smtClean="0">
                <a:solidFill>
                  <a:srgbClr val="FF0000"/>
                </a:solidFill>
                <a:cs typeface="Times New Roman" panose="02020603050405020304" pitchFamily="18" charset="0"/>
              </a:rPr>
              <a:t> </a:t>
            </a:r>
            <a:r>
              <a:rPr lang="en-US" altLang="en-US" sz="2400" dirty="0" err="1" smtClean="0">
                <a:cs typeface="Times New Roman" panose="02020603050405020304" pitchFamily="18" charset="0"/>
              </a:rPr>
              <a:t>hari</a:t>
            </a:r>
            <a:r>
              <a:rPr lang="en-US" altLang="en-US" sz="2400" dirty="0" smtClean="0">
                <a:cs typeface="Times New Roman" panose="02020603050405020304" pitchFamily="18" charset="0"/>
              </a:rPr>
              <a:t> </a:t>
            </a:r>
            <a:r>
              <a:rPr lang="en-US" altLang="en-US" sz="2400" dirty="0" err="1" smtClean="0">
                <a:cs typeface="Times New Roman" panose="02020603050405020304" pitchFamily="18" charset="0"/>
              </a:rPr>
              <a:t>hujan</a:t>
            </a:r>
            <a:r>
              <a:rPr lang="en-US" altLang="en-US" sz="2400" dirty="0" smtClean="0">
                <a:cs typeface="Times New Roman" panose="02020603050405020304" pitchFamily="18" charset="0"/>
              </a:rPr>
              <a:t>, </a:t>
            </a:r>
            <a:r>
              <a:rPr lang="en-US" altLang="en-US" sz="2400" dirty="0" err="1" smtClean="0">
                <a:solidFill>
                  <a:srgbClr val="FF0000"/>
                </a:solidFill>
                <a:cs typeface="Times New Roman" panose="02020603050405020304" pitchFamily="18" charset="0"/>
              </a:rPr>
              <a:t>maka</a:t>
            </a:r>
            <a:r>
              <a:rPr lang="en-US" altLang="en-US" sz="2400" dirty="0" smtClean="0">
                <a:solidFill>
                  <a:srgbClr val="FF0000"/>
                </a:solidFill>
                <a:cs typeface="Times New Roman" panose="02020603050405020304" pitchFamily="18" charset="0"/>
              </a:rPr>
              <a:t> </a:t>
            </a:r>
            <a:r>
              <a:rPr lang="en-US" altLang="en-US" sz="2400" dirty="0" err="1" smtClean="0">
                <a:cs typeface="Times New Roman" panose="02020603050405020304" pitchFamily="18" charset="0"/>
              </a:rPr>
              <a:t>tanaman</a:t>
            </a:r>
            <a:r>
              <a:rPr lang="en-US" altLang="en-US" sz="2400" dirty="0" smtClean="0">
                <a:cs typeface="Times New Roman" panose="02020603050405020304" pitchFamily="18" charset="0"/>
              </a:rPr>
              <a:t> </a:t>
            </a:r>
            <a:r>
              <a:rPr lang="en-US" altLang="en-US" sz="2400" dirty="0" err="1" smtClean="0">
                <a:cs typeface="Times New Roman" panose="02020603050405020304" pitchFamily="18" charset="0"/>
              </a:rPr>
              <a:t>akan</a:t>
            </a:r>
            <a:r>
              <a:rPr lang="en-US" altLang="en-US" sz="2400" dirty="0" smtClean="0">
                <a:cs typeface="Times New Roman" panose="02020603050405020304" pitchFamily="18" charset="0"/>
              </a:rPr>
              <a:t> </a:t>
            </a:r>
            <a:r>
              <a:rPr lang="en-US" altLang="en-US" sz="2400" dirty="0" err="1" smtClean="0">
                <a:cs typeface="Times New Roman" panose="02020603050405020304" pitchFamily="18" charset="0"/>
              </a:rPr>
              <a:t>tumbuh</a:t>
            </a:r>
            <a:r>
              <a:rPr lang="en-US" altLang="en-US" sz="2400" dirty="0" smtClean="0">
                <a:cs typeface="Times New Roman" panose="02020603050405020304" pitchFamily="18" charset="0"/>
              </a:rPr>
              <a:t> </a:t>
            </a:r>
            <a:r>
              <a:rPr lang="en-US" altLang="en-US" sz="2400" dirty="0" err="1" smtClean="0">
                <a:cs typeface="Times New Roman" panose="02020603050405020304" pitchFamily="18" charset="0"/>
              </a:rPr>
              <a:t>subur</a:t>
            </a:r>
            <a:r>
              <a:rPr lang="en-US" altLang="en-US" sz="2400" dirty="0" smtClean="0">
                <a:cs typeface="Times New Roman" panose="02020603050405020304" pitchFamily="18" charset="0"/>
              </a:rPr>
              <a:t>. </a:t>
            </a:r>
          </a:p>
          <a:p>
            <a:pPr marL="533400" indent="-533400" algn="just" eaLnBrk="1" hangingPunct="1">
              <a:lnSpc>
                <a:spcPct val="90000"/>
              </a:lnSpc>
              <a:buFontTx/>
              <a:buAutoNum type="arabicPeriod"/>
              <a:defRPr/>
            </a:pPr>
            <a:r>
              <a:rPr lang="en-US" altLang="en-US" sz="2400" dirty="0" err="1" smtClean="0">
                <a:solidFill>
                  <a:srgbClr val="FF0000"/>
                </a:solidFill>
                <a:cs typeface="Times New Roman" panose="02020603050405020304" pitchFamily="18" charset="0"/>
              </a:rPr>
              <a:t>Jika</a:t>
            </a:r>
            <a:r>
              <a:rPr lang="en-US" altLang="en-US" sz="2400" dirty="0" smtClean="0">
                <a:solidFill>
                  <a:srgbClr val="FF0000"/>
                </a:solidFill>
                <a:cs typeface="Times New Roman" panose="02020603050405020304" pitchFamily="18" charset="0"/>
              </a:rPr>
              <a:t> </a:t>
            </a:r>
            <a:r>
              <a:rPr lang="en-US" altLang="en-US" sz="2400" dirty="0" err="1" smtClean="0">
                <a:cs typeface="Times New Roman" panose="02020603050405020304" pitchFamily="18" charset="0"/>
              </a:rPr>
              <a:t>tekanan</a:t>
            </a:r>
            <a:r>
              <a:rPr lang="en-US" altLang="en-US" sz="2400" dirty="0" smtClean="0">
                <a:cs typeface="Times New Roman" panose="02020603050405020304" pitchFamily="18" charset="0"/>
              </a:rPr>
              <a:t> gas </a:t>
            </a:r>
            <a:r>
              <a:rPr lang="en-US" altLang="en-US" sz="2400" dirty="0" err="1" smtClean="0">
                <a:cs typeface="Times New Roman" panose="02020603050405020304" pitchFamily="18" charset="0"/>
              </a:rPr>
              <a:t>diperbesar</a:t>
            </a:r>
            <a:r>
              <a:rPr lang="en-US" altLang="en-US" sz="2400" dirty="0" smtClean="0">
                <a:cs typeface="Times New Roman" panose="02020603050405020304" pitchFamily="18" charset="0"/>
              </a:rPr>
              <a:t>, </a:t>
            </a:r>
            <a:r>
              <a:rPr lang="en-US" altLang="en-US" sz="2400" dirty="0" err="1" smtClean="0">
                <a:cs typeface="Times New Roman" panose="02020603050405020304" pitchFamily="18" charset="0"/>
              </a:rPr>
              <a:t>mobil</a:t>
            </a:r>
            <a:r>
              <a:rPr lang="en-US" altLang="en-US" sz="2400" dirty="0" smtClean="0">
                <a:cs typeface="Times New Roman" panose="02020603050405020304" pitchFamily="18" charset="0"/>
              </a:rPr>
              <a:t> </a:t>
            </a:r>
            <a:r>
              <a:rPr lang="en-US" altLang="en-US" sz="2400" dirty="0" err="1" smtClean="0">
                <a:cs typeface="Times New Roman" panose="02020603050405020304" pitchFamily="18" charset="0"/>
              </a:rPr>
              <a:t>melaju</a:t>
            </a:r>
            <a:r>
              <a:rPr lang="en-US" altLang="en-US" sz="2400" dirty="0" smtClean="0">
                <a:cs typeface="Times New Roman" panose="02020603050405020304" pitchFamily="18" charset="0"/>
              </a:rPr>
              <a:t> </a:t>
            </a:r>
            <a:r>
              <a:rPr lang="en-US" altLang="en-US" sz="2400" dirty="0" err="1" smtClean="0">
                <a:cs typeface="Times New Roman" panose="02020603050405020304" pitchFamily="18" charset="0"/>
              </a:rPr>
              <a:t>kencang</a:t>
            </a:r>
            <a:r>
              <a:rPr lang="en-US" altLang="en-US" sz="2400" dirty="0" smtClean="0">
                <a:cs typeface="Times New Roman" panose="02020603050405020304" pitchFamily="18" charset="0"/>
              </a:rPr>
              <a:t>.</a:t>
            </a:r>
          </a:p>
          <a:p>
            <a:pPr marL="533400" indent="-533400" algn="just" eaLnBrk="1" hangingPunct="1">
              <a:lnSpc>
                <a:spcPct val="90000"/>
              </a:lnSpc>
              <a:buFontTx/>
              <a:buAutoNum type="arabicPeriod"/>
              <a:defRPr/>
            </a:pPr>
            <a:r>
              <a:rPr lang="en-US" altLang="en-US" sz="2400" dirty="0" err="1" smtClean="0">
                <a:cs typeface="Times New Roman" panose="02020603050405020304" pitchFamily="18" charset="0"/>
              </a:rPr>
              <a:t>Es</a:t>
            </a:r>
            <a:r>
              <a:rPr lang="en-US" altLang="en-US" sz="2400" dirty="0" smtClean="0">
                <a:cs typeface="Times New Roman" panose="02020603050405020304" pitchFamily="18" charset="0"/>
              </a:rPr>
              <a:t> yang </a:t>
            </a:r>
            <a:r>
              <a:rPr lang="en-US" altLang="en-US" sz="2400" dirty="0" err="1" smtClean="0">
                <a:cs typeface="Times New Roman" panose="02020603050405020304" pitchFamily="18" charset="0"/>
              </a:rPr>
              <a:t>mencair</a:t>
            </a:r>
            <a:r>
              <a:rPr lang="en-US" altLang="en-US" sz="2400" dirty="0" smtClean="0">
                <a:cs typeface="Times New Roman" panose="02020603050405020304" pitchFamily="18" charset="0"/>
              </a:rPr>
              <a:t> di </a:t>
            </a:r>
            <a:r>
              <a:rPr lang="en-US" altLang="en-US" sz="2400" dirty="0" err="1" smtClean="0">
                <a:cs typeface="Times New Roman" panose="02020603050405020304" pitchFamily="18" charset="0"/>
              </a:rPr>
              <a:t>kutub</a:t>
            </a:r>
            <a:r>
              <a:rPr lang="en-US" altLang="en-US" sz="2400" dirty="0" smtClean="0">
                <a:cs typeface="Times New Roman" panose="02020603050405020304" pitchFamily="18" charset="0"/>
              </a:rPr>
              <a:t> </a:t>
            </a:r>
            <a:r>
              <a:rPr lang="en-US" altLang="en-US" sz="2400" dirty="0" err="1" smtClean="0">
                <a:solidFill>
                  <a:srgbClr val="FF0000"/>
                </a:solidFill>
                <a:cs typeface="Times New Roman" panose="02020603050405020304" pitchFamily="18" charset="0"/>
              </a:rPr>
              <a:t>mengakibatkan</a:t>
            </a:r>
            <a:r>
              <a:rPr lang="en-US" altLang="en-US" sz="2400" dirty="0" smtClean="0">
                <a:solidFill>
                  <a:srgbClr val="FF0000"/>
                </a:solidFill>
                <a:cs typeface="Times New Roman" panose="02020603050405020304" pitchFamily="18" charset="0"/>
              </a:rPr>
              <a:t> </a:t>
            </a:r>
            <a:r>
              <a:rPr lang="en-US" altLang="en-US" sz="2400" dirty="0" err="1" smtClean="0">
                <a:cs typeface="Times New Roman" panose="02020603050405020304" pitchFamily="18" charset="0"/>
              </a:rPr>
              <a:t>permukaan</a:t>
            </a:r>
            <a:r>
              <a:rPr lang="en-US" altLang="en-US" sz="2400" dirty="0" smtClean="0">
                <a:cs typeface="Times New Roman" panose="02020603050405020304" pitchFamily="18" charset="0"/>
              </a:rPr>
              <a:t> air </a:t>
            </a:r>
            <a:r>
              <a:rPr lang="en-US" altLang="en-US" sz="2400" dirty="0" err="1" smtClean="0">
                <a:cs typeface="Times New Roman" panose="02020603050405020304" pitchFamily="18" charset="0"/>
              </a:rPr>
              <a:t>laut</a:t>
            </a:r>
            <a:r>
              <a:rPr lang="en-US" altLang="en-US" sz="2400" dirty="0" smtClean="0">
                <a:cs typeface="Times New Roman" panose="02020603050405020304" pitchFamily="18" charset="0"/>
              </a:rPr>
              <a:t> </a:t>
            </a:r>
            <a:r>
              <a:rPr lang="en-US" altLang="en-US" sz="2400" dirty="0" err="1" smtClean="0">
                <a:cs typeface="Times New Roman" panose="02020603050405020304" pitchFamily="18" charset="0"/>
              </a:rPr>
              <a:t>naik</a:t>
            </a:r>
            <a:r>
              <a:rPr lang="en-US" altLang="en-US" sz="2400" dirty="0" smtClean="0">
                <a:cs typeface="Times New Roman" panose="02020603050405020304" pitchFamily="18" charset="0"/>
              </a:rPr>
              <a:t>.</a:t>
            </a:r>
          </a:p>
          <a:p>
            <a:pPr marL="533400" indent="-533400" algn="just" eaLnBrk="1" hangingPunct="1">
              <a:lnSpc>
                <a:spcPct val="90000"/>
              </a:lnSpc>
              <a:buFontTx/>
              <a:buAutoNum type="arabicPeriod"/>
              <a:defRPr/>
            </a:pPr>
            <a:r>
              <a:rPr lang="en-US" altLang="en-US" sz="2400" dirty="0" smtClean="0">
                <a:cs typeface="Times New Roman" panose="02020603050405020304" pitchFamily="18" charset="0"/>
              </a:rPr>
              <a:t>Orang </a:t>
            </a:r>
            <a:r>
              <a:rPr lang="en-US" altLang="en-US" sz="2400" dirty="0" err="1" smtClean="0">
                <a:cs typeface="Times New Roman" panose="02020603050405020304" pitchFamily="18" charset="0"/>
              </a:rPr>
              <a:t>itu</a:t>
            </a:r>
            <a:r>
              <a:rPr lang="en-US" altLang="en-US" sz="2400" dirty="0" smtClean="0">
                <a:cs typeface="Times New Roman" panose="02020603050405020304" pitchFamily="18" charset="0"/>
              </a:rPr>
              <a:t> </a:t>
            </a:r>
            <a:r>
              <a:rPr lang="en-US" altLang="en-US" sz="2400" dirty="0" err="1" smtClean="0">
                <a:cs typeface="Times New Roman" panose="02020603050405020304" pitchFamily="18" charset="0"/>
              </a:rPr>
              <a:t>mau</a:t>
            </a:r>
            <a:r>
              <a:rPr lang="en-US" altLang="en-US" sz="2400" dirty="0" smtClean="0">
                <a:cs typeface="Times New Roman" panose="02020603050405020304" pitchFamily="18" charset="0"/>
              </a:rPr>
              <a:t> </a:t>
            </a:r>
            <a:r>
              <a:rPr lang="en-US" altLang="en-US" sz="2400" dirty="0" err="1" smtClean="0">
                <a:cs typeface="Times New Roman" panose="02020603050405020304" pitchFamily="18" charset="0"/>
              </a:rPr>
              <a:t>berangkat</a:t>
            </a:r>
            <a:r>
              <a:rPr lang="en-US" altLang="en-US" sz="2400" dirty="0" smtClean="0">
                <a:cs typeface="Times New Roman" panose="02020603050405020304" pitchFamily="18" charset="0"/>
              </a:rPr>
              <a:t> </a:t>
            </a:r>
            <a:r>
              <a:rPr lang="en-US" altLang="en-US" sz="2400" dirty="0" err="1" smtClean="0">
                <a:solidFill>
                  <a:srgbClr val="FF0000"/>
                </a:solidFill>
                <a:cs typeface="Times New Roman" panose="02020603050405020304" pitchFamily="18" charset="0"/>
              </a:rPr>
              <a:t>jika</a:t>
            </a:r>
            <a:r>
              <a:rPr lang="en-US" altLang="en-US" sz="2400" dirty="0" smtClean="0">
                <a:solidFill>
                  <a:srgbClr val="FF0000"/>
                </a:solidFill>
                <a:cs typeface="Times New Roman" panose="02020603050405020304" pitchFamily="18" charset="0"/>
              </a:rPr>
              <a:t> </a:t>
            </a:r>
            <a:r>
              <a:rPr lang="en-US" altLang="en-US" sz="2400" dirty="0" err="1" smtClean="0">
                <a:cs typeface="Times New Roman" panose="02020603050405020304" pitchFamily="18" charset="0"/>
              </a:rPr>
              <a:t>ia</a:t>
            </a:r>
            <a:r>
              <a:rPr lang="en-US" altLang="en-US" sz="2400" dirty="0" smtClean="0">
                <a:cs typeface="Times New Roman" panose="02020603050405020304" pitchFamily="18" charset="0"/>
              </a:rPr>
              <a:t> </a:t>
            </a:r>
            <a:r>
              <a:rPr lang="en-US" altLang="en-US" sz="2400" dirty="0" err="1" smtClean="0">
                <a:cs typeface="Times New Roman" panose="02020603050405020304" pitchFamily="18" charset="0"/>
              </a:rPr>
              <a:t>diberi</a:t>
            </a:r>
            <a:r>
              <a:rPr lang="en-US" altLang="en-US" sz="2400" dirty="0" smtClean="0">
                <a:cs typeface="Times New Roman" panose="02020603050405020304" pitchFamily="18" charset="0"/>
              </a:rPr>
              <a:t> </a:t>
            </a:r>
            <a:r>
              <a:rPr lang="en-US" altLang="en-US" sz="2400" dirty="0" err="1" smtClean="0">
                <a:cs typeface="Times New Roman" panose="02020603050405020304" pitchFamily="18" charset="0"/>
              </a:rPr>
              <a:t>ongkos</a:t>
            </a:r>
            <a:r>
              <a:rPr lang="en-US" altLang="en-US" sz="2400" dirty="0" smtClean="0">
                <a:cs typeface="Times New Roman" panose="02020603050405020304" pitchFamily="18" charset="0"/>
              </a:rPr>
              <a:t> </a:t>
            </a:r>
            <a:r>
              <a:rPr lang="en-US" altLang="en-US" sz="2400" dirty="0" err="1" smtClean="0">
                <a:cs typeface="Times New Roman" panose="02020603050405020304" pitchFamily="18" charset="0"/>
              </a:rPr>
              <a:t>jalan</a:t>
            </a:r>
            <a:r>
              <a:rPr lang="en-US" altLang="en-US" sz="2400" dirty="0" smtClean="0">
                <a:cs typeface="Times New Roman" panose="02020603050405020304" pitchFamily="18" charset="0"/>
              </a:rPr>
              <a:t>.</a:t>
            </a:r>
          </a:p>
          <a:p>
            <a:pPr marL="533400" indent="-533400" algn="just" eaLnBrk="1" hangingPunct="1">
              <a:lnSpc>
                <a:spcPct val="90000"/>
              </a:lnSpc>
              <a:buFontTx/>
              <a:buAutoNum type="arabicPeriod"/>
              <a:defRPr/>
            </a:pPr>
            <a:r>
              <a:rPr lang="en-US" altLang="en-US" sz="2400" dirty="0" smtClean="0">
                <a:cs typeface="Times New Roman" panose="02020603050405020304" pitchFamily="18" charset="0"/>
              </a:rPr>
              <a:t>Ahmad </a:t>
            </a:r>
            <a:r>
              <a:rPr lang="en-US" altLang="en-US" sz="2400" dirty="0" err="1" smtClean="0">
                <a:cs typeface="Times New Roman" panose="02020603050405020304" pitchFamily="18" charset="0"/>
              </a:rPr>
              <a:t>bisa</a:t>
            </a:r>
            <a:r>
              <a:rPr lang="en-US" altLang="en-US" sz="2400" dirty="0" smtClean="0">
                <a:cs typeface="Times New Roman" panose="02020603050405020304" pitchFamily="18" charset="0"/>
              </a:rPr>
              <a:t> </a:t>
            </a:r>
            <a:r>
              <a:rPr lang="en-US" altLang="en-US" sz="2400" dirty="0" err="1" smtClean="0">
                <a:cs typeface="Times New Roman" panose="02020603050405020304" pitchFamily="18" charset="0"/>
              </a:rPr>
              <a:t>mengambil</a:t>
            </a:r>
            <a:r>
              <a:rPr lang="en-US" altLang="en-US" sz="2400" dirty="0" smtClean="0">
                <a:cs typeface="Times New Roman" panose="02020603050405020304" pitchFamily="18" charset="0"/>
              </a:rPr>
              <a:t> </a:t>
            </a:r>
            <a:r>
              <a:rPr lang="en-US" altLang="en-US" sz="2400" dirty="0" err="1" smtClean="0">
                <a:cs typeface="Times New Roman" panose="02020603050405020304" pitchFamily="18" charset="0"/>
              </a:rPr>
              <a:t>matakuliah</a:t>
            </a:r>
            <a:r>
              <a:rPr lang="en-US" altLang="en-US" sz="2400" dirty="0" smtClean="0">
                <a:cs typeface="Times New Roman" panose="02020603050405020304" pitchFamily="18" charset="0"/>
              </a:rPr>
              <a:t> </a:t>
            </a:r>
            <a:r>
              <a:rPr lang="en-US" altLang="en-US" sz="2400" dirty="0" err="1" smtClean="0">
                <a:cs typeface="Times New Roman" panose="02020603050405020304" pitchFamily="18" charset="0"/>
              </a:rPr>
              <a:t>Teori</a:t>
            </a:r>
            <a:r>
              <a:rPr lang="en-US" altLang="en-US" sz="2400" dirty="0" smtClean="0">
                <a:cs typeface="Times New Roman" panose="02020603050405020304" pitchFamily="18" charset="0"/>
              </a:rPr>
              <a:t> Bahasa Formal </a:t>
            </a:r>
            <a:r>
              <a:rPr lang="en-US" altLang="en-US" sz="2400" dirty="0" err="1" smtClean="0">
                <a:solidFill>
                  <a:srgbClr val="FF0000"/>
                </a:solidFill>
                <a:cs typeface="Times New Roman" panose="02020603050405020304" pitchFamily="18" charset="0"/>
              </a:rPr>
              <a:t>hanya</a:t>
            </a:r>
            <a:r>
              <a:rPr lang="en-US" altLang="en-US" sz="2400" dirty="0" smtClean="0">
                <a:solidFill>
                  <a:srgbClr val="FF0000"/>
                </a:solidFill>
                <a:cs typeface="Times New Roman" panose="02020603050405020304" pitchFamily="18" charset="0"/>
              </a:rPr>
              <a:t> </a:t>
            </a:r>
            <a:r>
              <a:rPr lang="en-US" altLang="en-US" sz="2400" dirty="0" err="1" smtClean="0">
                <a:solidFill>
                  <a:srgbClr val="FF0000"/>
                </a:solidFill>
                <a:cs typeface="Times New Roman" panose="02020603050405020304" pitchFamily="18" charset="0"/>
              </a:rPr>
              <a:t>jika</a:t>
            </a:r>
            <a:r>
              <a:rPr lang="en-US" altLang="en-US" sz="2400" dirty="0" smtClean="0">
                <a:solidFill>
                  <a:srgbClr val="FF0000"/>
                </a:solidFill>
                <a:cs typeface="Times New Roman" panose="02020603050405020304" pitchFamily="18" charset="0"/>
              </a:rPr>
              <a:t> </a:t>
            </a:r>
            <a:r>
              <a:rPr lang="en-US" altLang="en-US" sz="2400" dirty="0" err="1" smtClean="0">
                <a:cs typeface="Times New Roman" panose="02020603050405020304" pitchFamily="18" charset="0"/>
              </a:rPr>
              <a:t>ia</a:t>
            </a:r>
            <a:r>
              <a:rPr lang="en-US" altLang="en-US" sz="2400" dirty="0" smtClean="0">
                <a:cs typeface="Times New Roman" panose="02020603050405020304" pitchFamily="18" charset="0"/>
              </a:rPr>
              <a:t> </a:t>
            </a:r>
            <a:r>
              <a:rPr lang="en-US" altLang="en-US" sz="2400" dirty="0" err="1" smtClean="0">
                <a:cs typeface="Times New Roman" panose="02020603050405020304" pitchFamily="18" charset="0"/>
              </a:rPr>
              <a:t>sudah</a:t>
            </a:r>
            <a:r>
              <a:rPr lang="en-US" altLang="en-US" sz="2400" dirty="0" smtClean="0">
                <a:cs typeface="Times New Roman" panose="02020603050405020304" pitchFamily="18" charset="0"/>
              </a:rPr>
              <a:t> lulus </a:t>
            </a:r>
            <a:r>
              <a:rPr lang="en-US" altLang="en-US" sz="2400" dirty="0" err="1" smtClean="0">
                <a:cs typeface="Times New Roman" panose="02020603050405020304" pitchFamily="18" charset="0"/>
              </a:rPr>
              <a:t>matakuliah</a:t>
            </a:r>
            <a:r>
              <a:rPr lang="en-US" altLang="en-US" sz="2400" dirty="0" smtClean="0">
                <a:cs typeface="Times New Roman" panose="02020603050405020304" pitchFamily="18" charset="0"/>
              </a:rPr>
              <a:t> </a:t>
            </a:r>
            <a:r>
              <a:rPr lang="en-US" altLang="en-US" sz="2400" dirty="0" err="1" smtClean="0">
                <a:cs typeface="Times New Roman" panose="02020603050405020304" pitchFamily="18" charset="0"/>
              </a:rPr>
              <a:t>Matematika</a:t>
            </a:r>
            <a:r>
              <a:rPr lang="en-US" altLang="en-US" sz="2400" dirty="0" smtClean="0">
                <a:cs typeface="Times New Roman" panose="02020603050405020304" pitchFamily="18" charset="0"/>
              </a:rPr>
              <a:t> </a:t>
            </a:r>
            <a:r>
              <a:rPr lang="en-US" altLang="en-US" sz="2400" dirty="0" err="1" smtClean="0">
                <a:cs typeface="Times New Roman" panose="02020603050405020304" pitchFamily="18" charset="0"/>
              </a:rPr>
              <a:t>Diskrit</a:t>
            </a:r>
            <a:r>
              <a:rPr lang="en-US" altLang="en-US" sz="2400" dirty="0" smtClean="0">
                <a:cs typeface="Times New Roman" panose="02020603050405020304" pitchFamily="18" charset="0"/>
              </a:rPr>
              <a:t>.</a:t>
            </a:r>
          </a:p>
          <a:p>
            <a:pPr marL="533400" indent="-533400" algn="just" eaLnBrk="1" hangingPunct="1">
              <a:lnSpc>
                <a:spcPct val="90000"/>
              </a:lnSpc>
              <a:buFontTx/>
              <a:buAutoNum type="arabicPeriod"/>
              <a:defRPr/>
            </a:pPr>
            <a:r>
              <a:rPr lang="en-US" altLang="en-US" sz="2400" dirty="0" err="1" smtClean="0">
                <a:solidFill>
                  <a:srgbClr val="FF0000"/>
                </a:solidFill>
                <a:cs typeface="Times New Roman" panose="02020603050405020304" pitchFamily="18" charset="0"/>
              </a:rPr>
              <a:t>Syarat</a:t>
            </a:r>
            <a:r>
              <a:rPr lang="en-US" altLang="en-US" sz="2400" dirty="0" smtClean="0">
                <a:solidFill>
                  <a:srgbClr val="FF0000"/>
                </a:solidFill>
                <a:cs typeface="Times New Roman" panose="02020603050405020304" pitchFamily="18" charset="0"/>
              </a:rPr>
              <a:t> </a:t>
            </a:r>
            <a:r>
              <a:rPr lang="en-US" altLang="en-US" sz="2400" dirty="0" err="1" smtClean="0">
                <a:solidFill>
                  <a:srgbClr val="FF0000"/>
                </a:solidFill>
                <a:cs typeface="Times New Roman" panose="02020603050405020304" pitchFamily="18" charset="0"/>
              </a:rPr>
              <a:t>cukup</a:t>
            </a:r>
            <a:r>
              <a:rPr lang="en-US" altLang="en-US" sz="2400" dirty="0" smtClean="0">
                <a:solidFill>
                  <a:srgbClr val="FF0000"/>
                </a:solidFill>
                <a:cs typeface="Times New Roman" panose="02020603050405020304" pitchFamily="18" charset="0"/>
              </a:rPr>
              <a:t> </a:t>
            </a:r>
            <a:r>
              <a:rPr lang="en-US" altLang="en-US" sz="2400" dirty="0" smtClean="0">
                <a:cs typeface="Times New Roman" panose="02020603050405020304" pitchFamily="18" charset="0"/>
              </a:rPr>
              <a:t>agar </a:t>
            </a:r>
            <a:r>
              <a:rPr lang="en-US" altLang="en-US" sz="2400" dirty="0" err="1" smtClean="0">
                <a:cs typeface="Times New Roman" panose="02020603050405020304" pitchFamily="18" charset="0"/>
              </a:rPr>
              <a:t>pom</a:t>
            </a:r>
            <a:r>
              <a:rPr lang="en-US" altLang="en-US" sz="2400" dirty="0" smtClean="0">
                <a:cs typeface="Times New Roman" panose="02020603050405020304" pitchFamily="18" charset="0"/>
              </a:rPr>
              <a:t> </a:t>
            </a:r>
            <a:r>
              <a:rPr lang="en-US" altLang="en-US" sz="2400" dirty="0" err="1" smtClean="0">
                <a:cs typeface="Times New Roman" panose="02020603050405020304" pitchFamily="18" charset="0"/>
              </a:rPr>
              <a:t>bensin</a:t>
            </a:r>
            <a:r>
              <a:rPr lang="en-US" altLang="en-US" sz="2400" dirty="0" smtClean="0">
                <a:cs typeface="Times New Roman" panose="02020603050405020304" pitchFamily="18" charset="0"/>
              </a:rPr>
              <a:t> </a:t>
            </a:r>
            <a:r>
              <a:rPr lang="en-US" altLang="en-US" sz="2400" dirty="0" err="1" smtClean="0">
                <a:cs typeface="Times New Roman" panose="02020603050405020304" pitchFamily="18" charset="0"/>
              </a:rPr>
              <a:t>meledak</a:t>
            </a:r>
            <a:r>
              <a:rPr lang="en-US" altLang="en-US" sz="2400" dirty="0" smtClean="0">
                <a:cs typeface="Times New Roman" panose="02020603050405020304" pitchFamily="18" charset="0"/>
              </a:rPr>
              <a:t> </a:t>
            </a:r>
            <a:r>
              <a:rPr lang="en-US" altLang="en-US" sz="2400" dirty="0" err="1" smtClean="0">
                <a:cs typeface="Times New Roman" panose="02020603050405020304" pitchFamily="18" charset="0"/>
              </a:rPr>
              <a:t>adalah</a:t>
            </a:r>
            <a:r>
              <a:rPr lang="en-US" altLang="en-US" sz="2400" dirty="0" smtClean="0">
                <a:cs typeface="Times New Roman" panose="02020603050405020304" pitchFamily="18" charset="0"/>
              </a:rPr>
              <a:t> </a:t>
            </a:r>
            <a:r>
              <a:rPr lang="en-US" altLang="en-US" sz="2400" dirty="0" err="1" smtClean="0">
                <a:cs typeface="Times New Roman" panose="02020603050405020304" pitchFamily="18" charset="0"/>
              </a:rPr>
              <a:t>percikan</a:t>
            </a:r>
            <a:r>
              <a:rPr lang="en-US" altLang="en-US" sz="2400" dirty="0" smtClean="0">
                <a:cs typeface="Times New Roman" panose="02020603050405020304" pitchFamily="18" charset="0"/>
              </a:rPr>
              <a:t> </a:t>
            </a:r>
            <a:r>
              <a:rPr lang="en-US" altLang="en-US" sz="2400" dirty="0" err="1" smtClean="0">
                <a:cs typeface="Times New Roman" panose="02020603050405020304" pitchFamily="18" charset="0"/>
              </a:rPr>
              <a:t>api</a:t>
            </a:r>
            <a:r>
              <a:rPr lang="en-US" altLang="en-US" sz="2400" dirty="0" smtClean="0">
                <a:cs typeface="Times New Roman" panose="02020603050405020304" pitchFamily="18" charset="0"/>
              </a:rPr>
              <a:t> </a:t>
            </a:r>
            <a:r>
              <a:rPr lang="en-US" altLang="en-US" sz="2400" dirty="0" err="1" smtClean="0">
                <a:cs typeface="Times New Roman" panose="02020603050405020304" pitchFamily="18" charset="0"/>
              </a:rPr>
              <a:t>dari</a:t>
            </a:r>
            <a:r>
              <a:rPr lang="en-US" altLang="en-US" sz="2400" dirty="0" smtClean="0">
                <a:cs typeface="Times New Roman" panose="02020603050405020304" pitchFamily="18" charset="0"/>
              </a:rPr>
              <a:t> </a:t>
            </a:r>
            <a:r>
              <a:rPr lang="en-US" altLang="en-US" sz="2400" dirty="0" err="1" smtClean="0">
                <a:cs typeface="Times New Roman" panose="02020603050405020304" pitchFamily="18" charset="0"/>
              </a:rPr>
              <a:t>rokok</a:t>
            </a:r>
            <a:r>
              <a:rPr lang="en-US" altLang="en-US" sz="2400" dirty="0" smtClean="0">
                <a:cs typeface="Times New Roman" panose="02020603050405020304" pitchFamily="18" charset="0"/>
              </a:rPr>
              <a:t>.</a:t>
            </a:r>
          </a:p>
          <a:p>
            <a:pPr marL="533400" indent="-533400" algn="just" eaLnBrk="1" hangingPunct="1">
              <a:lnSpc>
                <a:spcPct val="90000"/>
              </a:lnSpc>
              <a:buFontTx/>
              <a:buAutoNum type="arabicPeriod"/>
              <a:defRPr/>
            </a:pPr>
            <a:r>
              <a:rPr lang="en-US" altLang="en-US" sz="2400" dirty="0" err="1" smtClean="0">
                <a:solidFill>
                  <a:srgbClr val="FF0000"/>
                </a:solidFill>
                <a:cs typeface="Times New Roman" panose="02020603050405020304" pitchFamily="18" charset="0"/>
              </a:rPr>
              <a:t>Syarat</a:t>
            </a:r>
            <a:r>
              <a:rPr lang="en-US" altLang="en-US" sz="2400" dirty="0" smtClean="0">
                <a:solidFill>
                  <a:srgbClr val="FF0000"/>
                </a:solidFill>
                <a:cs typeface="Times New Roman" panose="02020603050405020304" pitchFamily="18" charset="0"/>
              </a:rPr>
              <a:t> </a:t>
            </a:r>
            <a:r>
              <a:rPr lang="en-US" altLang="en-US" sz="2400" dirty="0" err="1" smtClean="0">
                <a:solidFill>
                  <a:srgbClr val="FF0000"/>
                </a:solidFill>
                <a:cs typeface="Times New Roman" panose="02020603050405020304" pitchFamily="18" charset="0"/>
              </a:rPr>
              <a:t>perlu</a:t>
            </a:r>
            <a:r>
              <a:rPr lang="en-US" altLang="en-US" sz="2400" dirty="0" smtClean="0">
                <a:solidFill>
                  <a:srgbClr val="FF0000"/>
                </a:solidFill>
                <a:cs typeface="Times New Roman" panose="02020603050405020304" pitchFamily="18" charset="0"/>
              </a:rPr>
              <a:t> </a:t>
            </a:r>
            <a:r>
              <a:rPr lang="en-US" altLang="en-US" sz="2400" dirty="0" err="1" smtClean="0">
                <a:cs typeface="Times New Roman" panose="02020603050405020304" pitchFamily="18" charset="0"/>
              </a:rPr>
              <a:t>bagi</a:t>
            </a:r>
            <a:r>
              <a:rPr lang="en-US" altLang="en-US" sz="2400" dirty="0" smtClean="0">
                <a:cs typeface="Times New Roman" panose="02020603050405020304" pitchFamily="18" charset="0"/>
              </a:rPr>
              <a:t> Indonesia agar </a:t>
            </a:r>
            <a:r>
              <a:rPr lang="en-US" altLang="en-US" sz="2400" dirty="0" err="1" smtClean="0">
                <a:cs typeface="Times New Roman" panose="02020603050405020304" pitchFamily="18" charset="0"/>
              </a:rPr>
              <a:t>ikut</a:t>
            </a:r>
            <a:r>
              <a:rPr lang="en-US" altLang="en-US" sz="2400" dirty="0" smtClean="0">
                <a:cs typeface="Times New Roman" panose="02020603050405020304" pitchFamily="18" charset="0"/>
              </a:rPr>
              <a:t> </a:t>
            </a:r>
            <a:r>
              <a:rPr lang="en-US" altLang="en-US" sz="2400" dirty="0" err="1" smtClean="0">
                <a:cs typeface="Times New Roman" panose="02020603050405020304" pitchFamily="18" charset="0"/>
              </a:rPr>
              <a:t>Piala</a:t>
            </a:r>
            <a:r>
              <a:rPr lang="en-US" altLang="en-US" sz="2400" dirty="0" smtClean="0">
                <a:cs typeface="Times New Roman" panose="02020603050405020304" pitchFamily="18" charset="0"/>
              </a:rPr>
              <a:t> </a:t>
            </a:r>
            <a:r>
              <a:rPr lang="en-US" altLang="en-US" sz="2400" dirty="0" err="1" smtClean="0">
                <a:cs typeface="Times New Roman" panose="02020603050405020304" pitchFamily="18" charset="0"/>
              </a:rPr>
              <a:t>Dunia</a:t>
            </a:r>
            <a:r>
              <a:rPr lang="en-US" altLang="en-US" sz="2400" dirty="0" smtClean="0">
                <a:cs typeface="Times New Roman" panose="02020603050405020304" pitchFamily="18" charset="0"/>
              </a:rPr>
              <a:t> </a:t>
            </a:r>
            <a:r>
              <a:rPr lang="en-US" altLang="en-US" sz="2400" dirty="0" err="1" smtClean="0">
                <a:cs typeface="Times New Roman" panose="02020603050405020304" pitchFamily="18" charset="0"/>
              </a:rPr>
              <a:t>adalah</a:t>
            </a:r>
            <a:r>
              <a:rPr lang="en-US" altLang="en-US" sz="2400" dirty="0" smtClean="0">
                <a:cs typeface="Times New Roman" panose="02020603050405020304" pitchFamily="18" charset="0"/>
              </a:rPr>
              <a:t> </a:t>
            </a:r>
            <a:r>
              <a:rPr lang="en-US" altLang="en-US" sz="2400" dirty="0" err="1" smtClean="0">
                <a:cs typeface="Times New Roman" panose="02020603050405020304" pitchFamily="18" charset="0"/>
              </a:rPr>
              <a:t>dengan</a:t>
            </a:r>
            <a:r>
              <a:rPr lang="en-US" altLang="en-US" sz="2400" dirty="0" smtClean="0">
                <a:cs typeface="Times New Roman" panose="02020603050405020304" pitchFamily="18" charset="0"/>
              </a:rPr>
              <a:t> </a:t>
            </a:r>
            <a:r>
              <a:rPr lang="en-US" altLang="en-US" sz="2400" dirty="0" err="1" smtClean="0">
                <a:cs typeface="Times New Roman" panose="02020603050405020304" pitchFamily="18" charset="0"/>
              </a:rPr>
              <a:t>mengontrak</a:t>
            </a:r>
            <a:r>
              <a:rPr lang="en-US" altLang="en-US" sz="2400" dirty="0" smtClean="0">
                <a:cs typeface="Times New Roman" panose="02020603050405020304" pitchFamily="18" charset="0"/>
              </a:rPr>
              <a:t> </a:t>
            </a:r>
            <a:r>
              <a:rPr lang="en-US" altLang="en-US" sz="2400" dirty="0" err="1" smtClean="0">
                <a:cs typeface="Times New Roman" panose="02020603050405020304" pitchFamily="18" charset="0"/>
              </a:rPr>
              <a:t>pemain</a:t>
            </a:r>
            <a:r>
              <a:rPr lang="en-US" altLang="en-US" sz="2400" dirty="0" smtClean="0">
                <a:cs typeface="Times New Roman" panose="02020603050405020304" pitchFamily="18" charset="0"/>
              </a:rPr>
              <a:t> </a:t>
            </a:r>
            <a:r>
              <a:rPr lang="en-US" altLang="en-US" sz="2400" dirty="0" err="1" smtClean="0">
                <a:cs typeface="Times New Roman" panose="02020603050405020304" pitchFamily="18" charset="0"/>
              </a:rPr>
              <a:t>asing</a:t>
            </a:r>
            <a:r>
              <a:rPr lang="en-US" altLang="en-US" sz="2400" dirty="0" smtClean="0">
                <a:cs typeface="Times New Roman" panose="02020603050405020304" pitchFamily="18" charset="0"/>
              </a:rPr>
              <a:t> </a:t>
            </a:r>
            <a:r>
              <a:rPr lang="en-US" altLang="en-US" sz="2400" dirty="0" err="1" smtClean="0">
                <a:cs typeface="Times New Roman" panose="02020603050405020304" pitchFamily="18" charset="0"/>
              </a:rPr>
              <a:t>kenamaan</a:t>
            </a:r>
            <a:r>
              <a:rPr lang="en-US" altLang="en-US" sz="2400" dirty="0" smtClean="0">
                <a:cs typeface="Times New Roman" panose="02020603050405020304" pitchFamily="18" charset="0"/>
              </a:rPr>
              <a:t>.</a:t>
            </a:r>
          </a:p>
          <a:p>
            <a:pPr marL="533400" indent="-533400" eaLnBrk="1" hangingPunct="1">
              <a:lnSpc>
                <a:spcPct val="90000"/>
              </a:lnSpc>
              <a:buFontTx/>
              <a:buAutoNum type="arabicPeriod"/>
              <a:defRPr/>
            </a:pPr>
            <a:r>
              <a:rPr lang="en-US" altLang="en-US" sz="2400" dirty="0" err="1" smtClean="0">
                <a:cs typeface="Times New Roman" panose="02020603050405020304" pitchFamily="18" charset="0"/>
              </a:rPr>
              <a:t>Banjir</a:t>
            </a:r>
            <a:r>
              <a:rPr lang="en-US" altLang="en-US" sz="2400" dirty="0" smtClean="0">
                <a:cs typeface="Times New Roman" panose="02020603050405020304" pitchFamily="18" charset="0"/>
              </a:rPr>
              <a:t> </a:t>
            </a:r>
            <a:r>
              <a:rPr lang="en-US" altLang="en-US" sz="2400" dirty="0" err="1" smtClean="0">
                <a:cs typeface="Times New Roman" panose="02020603050405020304" pitchFamily="18" charset="0"/>
              </a:rPr>
              <a:t>bandang</a:t>
            </a:r>
            <a:r>
              <a:rPr lang="en-US" altLang="en-US" sz="2400" dirty="0" smtClean="0">
                <a:cs typeface="Times New Roman" panose="02020603050405020304" pitchFamily="18" charset="0"/>
              </a:rPr>
              <a:t> </a:t>
            </a:r>
            <a:r>
              <a:rPr lang="en-US" altLang="en-US" sz="2400" dirty="0" err="1" smtClean="0">
                <a:cs typeface="Times New Roman" panose="02020603050405020304" pitchFamily="18" charset="0"/>
              </a:rPr>
              <a:t>terjadi</a:t>
            </a:r>
            <a:r>
              <a:rPr lang="en-US" altLang="en-US" sz="2400" dirty="0" smtClean="0">
                <a:cs typeface="Times New Roman" panose="02020603050405020304" pitchFamily="18" charset="0"/>
              </a:rPr>
              <a:t> </a:t>
            </a:r>
            <a:r>
              <a:rPr lang="en-US" altLang="en-US" sz="2400" dirty="0" err="1" smtClean="0">
                <a:solidFill>
                  <a:srgbClr val="FF0000"/>
                </a:solidFill>
                <a:cs typeface="Times New Roman" panose="02020603050405020304" pitchFamily="18" charset="0"/>
              </a:rPr>
              <a:t>bilamana</a:t>
            </a:r>
            <a:r>
              <a:rPr lang="en-US" altLang="en-US" sz="2400" dirty="0" smtClean="0">
                <a:solidFill>
                  <a:srgbClr val="FF0000"/>
                </a:solidFill>
                <a:cs typeface="Times New Roman" panose="02020603050405020304" pitchFamily="18" charset="0"/>
              </a:rPr>
              <a:t> </a:t>
            </a:r>
            <a:r>
              <a:rPr lang="en-US" altLang="en-US" sz="2400" dirty="0" err="1" smtClean="0">
                <a:cs typeface="Times New Roman" panose="02020603050405020304" pitchFamily="18" charset="0"/>
              </a:rPr>
              <a:t>hutan</a:t>
            </a:r>
            <a:r>
              <a:rPr lang="en-US" altLang="en-US" sz="2400" dirty="0" smtClean="0">
                <a:cs typeface="Times New Roman" panose="02020603050405020304" pitchFamily="18" charset="0"/>
              </a:rPr>
              <a:t> </a:t>
            </a:r>
            <a:r>
              <a:rPr lang="en-US" altLang="en-US" sz="2400" dirty="0" err="1" smtClean="0">
                <a:cs typeface="Times New Roman" panose="02020603050405020304" pitchFamily="18" charset="0"/>
              </a:rPr>
              <a:t>ditebangi</a:t>
            </a:r>
            <a:r>
              <a:rPr lang="en-US" altLang="en-US" sz="2400" dirty="0" smtClean="0">
                <a:cs typeface="Times New Roman" panose="02020603050405020304" pitchFamily="18" charset="0"/>
              </a:rPr>
              <a:t>.</a:t>
            </a:r>
            <a:r>
              <a:rPr lang="en-US" altLang="en-US" sz="2800" dirty="0" smtClean="0">
                <a:cs typeface="Times New Roman" panose="02020603050405020304" pitchFamily="18" charset="0"/>
              </a:rPr>
              <a:t>		</a:t>
            </a:r>
            <a:r>
              <a:rPr lang="en-US" altLang="en-US" sz="2800" dirty="0" smtClean="0"/>
              <a:t> </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990600"/>
            <a:ext cx="7772400" cy="5105400"/>
          </a:xfrm>
        </p:spPr>
        <p:txBody>
          <a:bodyPr/>
          <a:lstStyle/>
          <a:p>
            <a:pPr>
              <a:buFontTx/>
              <a:buNone/>
              <a:defRPr/>
            </a:pPr>
            <a:r>
              <a:rPr lang="en-US" b="1" dirty="0" err="1" smtClean="0"/>
              <a:t>Latihan</a:t>
            </a:r>
            <a:r>
              <a:rPr lang="en-US" b="1" dirty="0" smtClean="0"/>
              <a:t>.</a:t>
            </a:r>
          </a:p>
          <a:p>
            <a:pPr>
              <a:buFontTx/>
              <a:buNone/>
              <a:defRPr/>
            </a:pPr>
            <a:r>
              <a:rPr lang="en-US" dirty="0" smtClean="0"/>
              <a:t>	</a:t>
            </a:r>
            <a:r>
              <a:rPr lang="en-US" sz="2800" dirty="0" err="1" smtClean="0"/>
              <a:t>Ubahlah</a:t>
            </a:r>
            <a:r>
              <a:rPr lang="en-US" sz="2800" dirty="0" smtClean="0"/>
              <a:t> </a:t>
            </a:r>
            <a:r>
              <a:rPr lang="en-US" sz="2800" dirty="0" err="1" smtClean="0"/>
              <a:t>proposisi</a:t>
            </a:r>
            <a:r>
              <a:rPr lang="en-US" sz="2800" dirty="0" smtClean="0"/>
              <a:t> </a:t>
            </a:r>
            <a:r>
              <a:rPr lang="en-US" sz="2800" dirty="0" err="1" smtClean="0"/>
              <a:t>di</a:t>
            </a:r>
            <a:r>
              <a:rPr lang="en-US" sz="2800" dirty="0" smtClean="0"/>
              <a:t> </a:t>
            </a:r>
            <a:r>
              <a:rPr lang="en-US" sz="2800" dirty="0" err="1" smtClean="0"/>
              <a:t>bawah</a:t>
            </a:r>
            <a:r>
              <a:rPr lang="en-US" sz="2800" dirty="0" smtClean="0"/>
              <a:t> </a:t>
            </a:r>
            <a:r>
              <a:rPr lang="en-US" sz="2800" dirty="0" err="1" smtClean="0"/>
              <a:t>ini</a:t>
            </a:r>
            <a:r>
              <a:rPr lang="en-US" sz="2800" dirty="0" smtClean="0"/>
              <a:t> </a:t>
            </a:r>
            <a:r>
              <a:rPr lang="en-US" sz="2800" dirty="0" err="1" smtClean="0"/>
              <a:t>dalam</a:t>
            </a:r>
            <a:r>
              <a:rPr lang="en-US" sz="2800" dirty="0" smtClean="0"/>
              <a:t> </a:t>
            </a:r>
            <a:r>
              <a:rPr lang="en-US" sz="2800" dirty="0" err="1" smtClean="0"/>
              <a:t>bentuk</a:t>
            </a:r>
            <a:r>
              <a:rPr lang="en-US" sz="2800" dirty="0" smtClean="0"/>
              <a:t> standard “</a:t>
            </a:r>
            <a:r>
              <a:rPr lang="en-US" sz="2800" dirty="0" err="1" smtClean="0"/>
              <a:t>jika</a:t>
            </a:r>
            <a:r>
              <a:rPr lang="en-US" sz="2800" dirty="0" smtClean="0"/>
              <a:t> </a:t>
            </a:r>
            <a:r>
              <a:rPr lang="en-US" sz="2800" i="1" dirty="0" smtClean="0"/>
              <a:t>p</a:t>
            </a:r>
            <a:r>
              <a:rPr lang="en-US" sz="2800" dirty="0" smtClean="0"/>
              <a:t> </a:t>
            </a:r>
            <a:r>
              <a:rPr lang="en-US" sz="2800" dirty="0" err="1" smtClean="0"/>
              <a:t>maka</a:t>
            </a:r>
            <a:r>
              <a:rPr lang="en-US" sz="2800" dirty="0" smtClean="0"/>
              <a:t> </a:t>
            </a:r>
            <a:r>
              <a:rPr lang="en-US" sz="2800" i="1" dirty="0" smtClean="0"/>
              <a:t>q</a:t>
            </a:r>
            <a:r>
              <a:rPr lang="en-US" sz="2800" dirty="0" smtClean="0"/>
              <a:t>”:</a:t>
            </a:r>
          </a:p>
          <a:p>
            <a:pPr marL="533400" indent="-533400" algn="just" eaLnBrk="1" hangingPunct="1">
              <a:lnSpc>
                <a:spcPct val="90000"/>
              </a:lnSpc>
              <a:buFontTx/>
              <a:buNone/>
              <a:defRPr/>
            </a:pPr>
            <a:r>
              <a:rPr lang="en-US" dirty="0" smtClean="0">
                <a:cs typeface="Times New Roman" pitchFamily="18" charset="0"/>
              </a:rPr>
              <a:t>	</a:t>
            </a:r>
            <a:r>
              <a:rPr lang="en-US" sz="2800" dirty="0" smtClean="0">
                <a:cs typeface="Times New Roman" pitchFamily="18" charset="0"/>
              </a:rPr>
              <a:t>1) </a:t>
            </a:r>
            <a:r>
              <a:rPr lang="en-US" sz="2800" dirty="0" err="1" smtClean="0">
                <a:solidFill>
                  <a:srgbClr val="FF0000"/>
                </a:solidFill>
                <a:cs typeface="Times New Roman" pitchFamily="18" charset="0"/>
              </a:rPr>
              <a:t>Syarat</a:t>
            </a:r>
            <a:r>
              <a:rPr lang="en-US" sz="2800" dirty="0" smtClean="0">
                <a:solidFill>
                  <a:srgbClr val="FF0000"/>
                </a:solidFill>
                <a:cs typeface="Times New Roman" pitchFamily="18" charset="0"/>
              </a:rPr>
              <a:t> </a:t>
            </a:r>
            <a:r>
              <a:rPr lang="en-US" sz="2800" dirty="0" err="1" smtClean="0">
                <a:solidFill>
                  <a:srgbClr val="FF0000"/>
                </a:solidFill>
                <a:cs typeface="Times New Roman" pitchFamily="18" charset="0"/>
              </a:rPr>
              <a:t>cukup</a:t>
            </a:r>
            <a:r>
              <a:rPr lang="en-US" sz="2800" dirty="0" smtClean="0">
                <a:solidFill>
                  <a:srgbClr val="FF0000"/>
                </a:solidFill>
                <a:cs typeface="Times New Roman" pitchFamily="18" charset="0"/>
              </a:rPr>
              <a:t> agar </a:t>
            </a:r>
            <a:r>
              <a:rPr lang="en-US" sz="2800" dirty="0" err="1" smtClean="0">
                <a:solidFill>
                  <a:srgbClr val="FF0000"/>
                </a:solidFill>
                <a:cs typeface="Times New Roman" pitchFamily="18" charset="0"/>
              </a:rPr>
              <a:t>pom</a:t>
            </a:r>
            <a:r>
              <a:rPr lang="en-US" sz="2800" dirty="0" smtClean="0">
                <a:solidFill>
                  <a:srgbClr val="FF0000"/>
                </a:solidFill>
                <a:cs typeface="Times New Roman" pitchFamily="18" charset="0"/>
              </a:rPr>
              <a:t> </a:t>
            </a:r>
            <a:r>
              <a:rPr lang="en-US" sz="2800" dirty="0" err="1" smtClean="0">
                <a:solidFill>
                  <a:srgbClr val="FF0000"/>
                </a:solidFill>
                <a:cs typeface="Times New Roman" pitchFamily="18" charset="0"/>
              </a:rPr>
              <a:t>bensin</a:t>
            </a:r>
            <a:r>
              <a:rPr lang="en-US" sz="2800" dirty="0" smtClean="0">
                <a:solidFill>
                  <a:srgbClr val="FF0000"/>
                </a:solidFill>
                <a:cs typeface="Times New Roman" pitchFamily="18" charset="0"/>
              </a:rPr>
              <a:t> </a:t>
            </a:r>
            <a:r>
              <a:rPr lang="en-US" sz="2800" dirty="0" err="1" smtClean="0">
                <a:solidFill>
                  <a:srgbClr val="FF0000"/>
                </a:solidFill>
                <a:cs typeface="Times New Roman" pitchFamily="18" charset="0"/>
              </a:rPr>
              <a:t>meledak</a:t>
            </a:r>
            <a:r>
              <a:rPr lang="en-US" sz="2800" dirty="0" smtClean="0">
                <a:solidFill>
                  <a:srgbClr val="FF0000"/>
                </a:solidFill>
                <a:cs typeface="Times New Roman" pitchFamily="18" charset="0"/>
              </a:rPr>
              <a:t> </a:t>
            </a:r>
            <a:r>
              <a:rPr lang="en-US" sz="2800" dirty="0" err="1" smtClean="0">
                <a:solidFill>
                  <a:srgbClr val="FF0000"/>
                </a:solidFill>
                <a:cs typeface="Times New Roman" pitchFamily="18" charset="0"/>
              </a:rPr>
              <a:t>adalah</a:t>
            </a:r>
            <a:r>
              <a:rPr lang="en-US" sz="2800" dirty="0" smtClean="0">
                <a:solidFill>
                  <a:srgbClr val="FF0000"/>
                </a:solidFill>
                <a:cs typeface="Times New Roman" pitchFamily="18" charset="0"/>
              </a:rPr>
              <a:t> </a:t>
            </a:r>
            <a:r>
              <a:rPr lang="en-US" sz="2800" dirty="0" err="1" smtClean="0">
                <a:solidFill>
                  <a:srgbClr val="FF0000"/>
                </a:solidFill>
                <a:cs typeface="Times New Roman" pitchFamily="18" charset="0"/>
              </a:rPr>
              <a:t>percikan</a:t>
            </a:r>
            <a:r>
              <a:rPr lang="en-US" sz="2800" dirty="0" smtClean="0">
                <a:solidFill>
                  <a:srgbClr val="FF0000"/>
                </a:solidFill>
                <a:cs typeface="Times New Roman" pitchFamily="18" charset="0"/>
              </a:rPr>
              <a:t> </a:t>
            </a:r>
            <a:r>
              <a:rPr lang="en-US" sz="2800" dirty="0" err="1" smtClean="0">
                <a:solidFill>
                  <a:srgbClr val="FF0000"/>
                </a:solidFill>
                <a:cs typeface="Times New Roman" pitchFamily="18" charset="0"/>
              </a:rPr>
              <a:t>api</a:t>
            </a:r>
            <a:r>
              <a:rPr lang="en-US" sz="2800" dirty="0" smtClean="0">
                <a:solidFill>
                  <a:srgbClr val="FF0000"/>
                </a:solidFill>
                <a:cs typeface="Times New Roman" pitchFamily="18" charset="0"/>
              </a:rPr>
              <a:t> </a:t>
            </a:r>
            <a:r>
              <a:rPr lang="en-US" sz="2800" dirty="0" err="1" smtClean="0">
                <a:solidFill>
                  <a:srgbClr val="FF0000"/>
                </a:solidFill>
                <a:cs typeface="Times New Roman" pitchFamily="18" charset="0"/>
              </a:rPr>
              <a:t>dari</a:t>
            </a:r>
            <a:r>
              <a:rPr lang="en-US" sz="2800" dirty="0" smtClean="0">
                <a:solidFill>
                  <a:srgbClr val="FF0000"/>
                </a:solidFill>
                <a:cs typeface="Times New Roman" pitchFamily="18" charset="0"/>
              </a:rPr>
              <a:t> </a:t>
            </a:r>
            <a:r>
              <a:rPr lang="en-US" sz="2800" dirty="0" err="1" smtClean="0">
                <a:solidFill>
                  <a:srgbClr val="FF0000"/>
                </a:solidFill>
                <a:cs typeface="Times New Roman" pitchFamily="18" charset="0"/>
              </a:rPr>
              <a:t>rokok</a:t>
            </a:r>
            <a:r>
              <a:rPr lang="en-US" sz="2800" dirty="0" smtClean="0">
                <a:solidFill>
                  <a:srgbClr val="FF0000"/>
                </a:solidFill>
                <a:cs typeface="Times New Roman" pitchFamily="18" charset="0"/>
              </a:rPr>
              <a:t>.</a:t>
            </a:r>
          </a:p>
          <a:p>
            <a:pPr marL="533400" indent="-533400" algn="just" eaLnBrk="1" hangingPunct="1">
              <a:lnSpc>
                <a:spcPct val="90000"/>
              </a:lnSpc>
              <a:buFontTx/>
              <a:buNone/>
              <a:defRPr/>
            </a:pPr>
            <a:endParaRPr lang="en-US" sz="2800" dirty="0" smtClean="0">
              <a:solidFill>
                <a:srgbClr val="FF0000"/>
              </a:solidFill>
              <a:cs typeface="Times New Roman" pitchFamily="18" charset="0"/>
            </a:endParaRPr>
          </a:p>
          <a:p>
            <a:pPr marL="533400" indent="-533400" algn="just" eaLnBrk="1" hangingPunct="1">
              <a:lnSpc>
                <a:spcPct val="90000"/>
              </a:lnSpc>
              <a:buFontTx/>
              <a:buNone/>
              <a:defRPr/>
            </a:pPr>
            <a:r>
              <a:rPr lang="en-US" sz="2800" dirty="0" smtClean="0">
                <a:solidFill>
                  <a:srgbClr val="FF0000"/>
                </a:solidFill>
                <a:cs typeface="Times New Roman" pitchFamily="18" charset="0"/>
              </a:rPr>
              <a:t>	</a:t>
            </a:r>
            <a:r>
              <a:rPr lang="en-US" sz="2800" dirty="0" smtClean="0">
                <a:cs typeface="Times New Roman" pitchFamily="18" charset="0"/>
              </a:rPr>
              <a:t>2) </a:t>
            </a:r>
            <a:r>
              <a:rPr lang="en-US" sz="2800" dirty="0" err="1" smtClean="0">
                <a:solidFill>
                  <a:srgbClr val="FF0000"/>
                </a:solidFill>
                <a:cs typeface="Times New Roman" pitchFamily="18" charset="0"/>
              </a:rPr>
              <a:t>Syarat</a:t>
            </a:r>
            <a:r>
              <a:rPr lang="en-US" sz="2800" dirty="0" smtClean="0">
                <a:solidFill>
                  <a:srgbClr val="FF0000"/>
                </a:solidFill>
                <a:cs typeface="Times New Roman" pitchFamily="18" charset="0"/>
              </a:rPr>
              <a:t> </a:t>
            </a:r>
            <a:r>
              <a:rPr lang="en-US" sz="2800" dirty="0" err="1" smtClean="0">
                <a:solidFill>
                  <a:srgbClr val="FF0000"/>
                </a:solidFill>
                <a:cs typeface="Times New Roman" pitchFamily="18" charset="0"/>
              </a:rPr>
              <a:t>perlu</a:t>
            </a:r>
            <a:r>
              <a:rPr lang="en-US" sz="2800" dirty="0" smtClean="0">
                <a:solidFill>
                  <a:srgbClr val="FF0000"/>
                </a:solidFill>
                <a:cs typeface="Times New Roman" pitchFamily="18" charset="0"/>
              </a:rPr>
              <a:t> </a:t>
            </a:r>
            <a:r>
              <a:rPr lang="en-US" sz="2800" dirty="0" err="1" smtClean="0">
                <a:solidFill>
                  <a:srgbClr val="FF0000"/>
                </a:solidFill>
                <a:cs typeface="Times New Roman" pitchFamily="18" charset="0"/>
              </a:rPr>
              <a:t>bagi</a:t>
            </a:r>
            <a:r>
              <a:rPr lang="en-US" sz="2800" dirty="0" smtClean="0">
                <a:solidFill>
                  <a:srgbClr val="FF0000"/>
                </a:solidFill>
                <a:cs typeface="Times New Roman" pitchFamily="18" charset="0"/>
              </a:rPr>
              <a:t> Indonesia agar </a:t>
            </a:r>
            <a:r>
              <a:rPr lang="en-US" sz="2800" dirty="0" err="1" smtClean="0">
                <a:solidFill>
                  <a:srgbClr val="FF0000"/>
                </a:solidFill>
                <a:cs typeface="Times New Roman" pitchFamily="18" charset="0"/>
              </a:rPr>
              <a:t>ikut</a:t>
            </a:r>
            <a:r>
              <a:rPr lang="en-US" sz="2800" dirty="0" smtClean="0">
                <a:solidFill>
                  <a:srgbClr val="FF0000"/>
                </a:solidFill>
                <a:cs typeface="Times New Roman" pitchFamily="18" charset="0"/>
              </a:rPr>
              <a:t> </a:t>
            </a:r>
            <a:r>
              <a:rPr lang="en-US" sz="2800" dirty="0" err="1" smtClean="0">
                <a:solidFill>
                  <a:srgbClr val="FF0000"/>
                </a:solidFill>
                <a:cs typeface="Times New Roman" pitchFamily="18" charset="0"/>
              </a:rPr>
              <a:t>Piala</a:t>
            </a:r>
            <a:r>
              <a:rPr lang="en-US" sz="2800" dirty="0" smtClean="0">
                <a:solidFill>
                  <a:srgbClr val="FF0000"/>
                </a:solidFill>
                <a:cs typeface="Times New Roman" pitchFamily="18" charset="0"/>
              </a:rPr>
              <a:t> </a:t>
            </a:r>
            <a:r>
              <a:rPr lang="en-US" sz="2800" dirty="0" err="1" smtClean="0">
                <a:solidFill>
                  <a:srgbClr val="FF0000"/>
                </a:solidFill>
                <a:cs typeface="Times New Roman" pitchFamily="18" charset="0"/>
              </a:rPr>
              <a:t>Dunia</a:t>
            </a:r>
            <a:r>
              <a:rPr lang="en-US" sz="2800" dirty="0" smtClean="0">
                <a:solidFill>
                  <a:srgbClr val="FF0000"/>
                </a:solidFill>
                <a:cs typeface="Times New Roman" pitchFamily="18" charset="0"/>
              </a:rPr>
              <a:t> </a:t>
            </a:r>
            <a:r>
              <a:rPr lang="en-US" sz="2800" dirty="0" err="1" smtClean="0">
                <a:solidFill>
                  <a:srgbClr val="FF0000"/>
                </a:solidFill>
                <a:cs typeface="Times New Roman" pitchFamily="18" charset="0"/>
              </a:rPr>
              <a:t>adalah</a:t>
            </a:r>
            <a:r>
              <a:rPr lang="en-US" sz="2800" dirty="0" smtClean="0">
                <a:solidFill>
                  <a:srgbClr val="FF0000"/>
                </a:solidFill>
                <a:cs typeface="Times New Roman" pitchFamily="18" charset="0"/>
              </a:rPr>
              <a:t> </a:t>
            </a:r>
            <a:r>
              <a:rPr lang="en-US" sz="2800" dirty="0" err="1" smtClean="0">
                <a:solidFill>
                  <a:srgbClr val="FF0000"/>
                </a:solidFill>
                <a:cs typeface="Times New Roman" pitchFamily="18" charset="0"/>
              </a:rPr>
              <a:t>dengan</a:t>
            </a:r>
            <a:r>
              <a:rPr lang="en-US" sz="2800" dirty="0" smtClean="0">
                <a:solidFill>
                  <a:srgbClr val="FF0000"/>
                </a:solidFill>
                <a:cs typeface="Times New Roman" pitchFamily="18" charset="0"/>
              </a:rPr>
              <a:t> </a:t>
            </a:r>
            <a:r>
              <a:rPr lang="en-US" sz="2800" dirty="0" err="1" smtClean="0">
                <a:solidFill>
                  <a:srgbClr val="FF0000"/>
                </a:solidFill>
                <a:cs typeface="Times New Roman" pitchFamily="18" charset="0"/>
              </a:rPr>
              <a:t>mengontrak</a:t>
            </a:r>
            <a:r>
              <a:rPr lang="en-US" sz="2800" dirty="0" smtClean="0">
                <a:solidFill>
                  <a:srgbClr val="FF0000"/>
                </a:solidFill>
                <a:cs typeface="Times New Roman" pitchFamily="18" charset="0"/>
              </a:rPr>
              <a:t> </a:t>
            </a:r>
            <a:r>
              <a:rPr lang="en-US" sz="2800" dirty="0" err="1" smtClean="0">
                <a:solidFill>
                  <a:srgbClr val="FF0000"/>
                </a:solidFill>
                <a:cs typeface="Times New Roman" pitchFamily="18" charset="0"/>
              </a:rPr>
              <a:t>pemain</a:t>
            </a:r>
            <a:r>
              <a:rPr lang="en-US" sz="2800" dirty="0" smtClean="0">
                <a:solidFill>
                  <a:srgbClr val="FF0000"/>
                </a:solidFill>
                <a:cs typeface="Times New Roman" pitchFamily="18" charset="0"/>
              </a:rPr>
              <a:t> </a:t>
            </a:r>
            <a:r>
              <a:rPr lang="en-US" sz="2800" dirty="0" err="1" smtClean="0">
                <a:solidFill>
                  <a:srgbClr val="FF0000"/>
                </a:solidFill>
                <a:cs typeface="Times New Roman" pitchFamily="18" charset="0"/>
              </a:rPr>
              <a:t>asing</a:t>
            </a:r>
            <a:r>
              <a:rPr lang="en-US" sz="2800" dirty="0" smtClean="0">
                <a:solidFill>
                  <a:srgbClr val="FF0000"/>
                </a:solidFill>
                <a:cs typeface="Times New Roman" pitchFamily="18" charset="0"/>
              </a:rPr>
              <a:t> </a:t>
            </a:r>
            <a:r>
              <a:rPr lang="en-US" sz="2800" dirty="0" err="1" smtClean="0">
                <a:solidFill>
                  <a:srgbClr val="FF0000"/>
                </a:solidFill>
                <a:cs typeface="Times New Roman" pitchFamily="18" charset="0"/>
              </a:rPr>
              <a:t>kenamaan</a:t>
            </a:r>
            <a:r>
              <a:rPr lang="en-US" sz="2800" dirty="0" smtClean="0">
                <a:solidFill>
                  <a:srgbClr val="FF0000"/>
                </a:solidFill>
                <a:cs typeface="Times New Roman" pitchFamily="18" charset="0"/>
              </a:rPr>
              <a:t>.</a:t>
            </a:r>
          </a:p>
          <a:p>
            <a:pPr marL="533400" indent="-533400" algn="just" eaLnBrk="1" hangingPunct="1">
              <a:lnSpc>
                <a:spcPct val="90000"/>
              </a:lnSpc>
              <a:buFontTx/>
              <a:buNone/>
              <a:defRPr/>
            </a:pPr>
            <a:endParaRPr lang="en-US" sz="2800" dirty="0" smtClean="0">
              <a:solidFill>
                <a:srgbClr val="FF0000"/>
              </a:solidFill>
              <a:cs typeface="Times New Roman" pitchFamily="18" charset="0"/>
            </a:endParaRPr>
          </a:p>
          <a:p>
            <a:pPr marL="533400" indent="-533400" algn="just" eaLnBrk="1" hangingPunct="1">
              <a:lnSpc>
                <a:spcPct val="90000"/>
              </a:lnSpc>
              <a:buFontTx/>
              <a:buNone/>
              <a:defRPr/>
            </a:pPr>
            <a:endParaRPr lang="en-US" sz="2800" dirty="0" smtClean="0">
              <a:solidFill>
                <a:srgbClr val="FF0000"/>
              </a:solidFill>
              <a:cs typeface="Times New Roman" pitchFamily="18" charset="0"/>
            </a:endParaRPr>
          </a:p>
          <a:p>
            <a:pPr>
              <a:defRPr/>
            </a:pPr>
            <a:endParaRPr lang="en-US" sz="2800" dirty="0"/>
          </a:p>
        </p:txBody>
      </p:sp>
      <p:sp>
        <p:nvSpPr>
          <p:cNvPr id="51203" name="Slide Number Placeholder 3"/>
          <p:cNvSpPr>
            <a:spLocks noGrp="1"/>
          </p:cNvSpPr>
          <p:nvPr>
            <p:ph type="sldNum" sz="quarter" idx="12"/>
          </p:nvPr>
        </p:nvSpPr>
        <p:spPr>
          <a:noFill/>
        </p:spPr>
        <p:txBody>
          <a:bodyPr/>
          <a:lstStyle/>
          <a:p>
            <a:fld id="{5CAD7055-CE20-4F29-A346-E3517EBD685F}" type="slidenum">
              <a:rPr lang="en-US" altLang="en-US" smtClean="0"/>
              <a:pPr/>
              <a:t>48</a:t>
            </a:fld>
            <a:endParaRPr lang="en-US" altLang="en-US" smtClean="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Number Placeholder 5"/>
          <p:cNvSpPr>
            <a:spLocks noGrp="1"/>
          </p:cNvSpPr>
          <p:nvPr>
            <p:ph type="sldNum" sz="quarter" idx="12"/>
          </p:nvPr>
        </p:nvSpPr>
        <p:spPr>
          <a:noFill/>
        </p:spPr>
        <p:txBody>
          <a:bodyPr/>
          <a:lstStyle/>
          <a:p>
            <a:fld id="{0D9528D0-D27D-4479-BE7A-13B2310A95A7}" type="slidenum">
              <a:rPr lang="en-US" altLang="en-US" smtClean="0"/>
              <a:pPr/>
              <a:t>49</a:t>
            </a:fld>
            <a:endParaRPr lang="en-US" altLang="en-US" smtClean="0"/>
          </a:p>
        </p:txBody>
      </p:sp>
      <p:sp>
        <p:nvSpPr>
          <p:cNvPr id="72707" name="Rectangle 3"/>
          <p:cNvSpPr>
            <a:spLocks noGrp="1" noChangeArrowheads="1"/>
          </p:cNvSpPr>
          <p:nvPr>
            <p:ph type="body" idx="1"/>
          </p:nvPr>
        </p:nvSpPr>
        <p:spPr>
          <a:xfrm>
            <a:off x="685800" y="457200"/>
            <a:ext cx="7772400" cy="5715000"/>
          </a:xfrm>
        </p:spPr>
        <p:txBody>
          <a:bodyPr>
            <a:normAutofit lnSpcReduction="10000"/>
          </a:bodyPr>
          <a:lstStyle/>
          <a:p>
            <a:pPr marL="609600" indent="-609600" eaLnBrk="1" hangingPunct="1">
              <a:lnSpc>
                <a:spcPct val="90000"/>
              </a:lnSpc>
              <a:buFontTx/>
              <a:buNone/>
              <a:defRPr/>
            </a:pPr>
            <a:r>
              <a:rPr lang="en-US" sz="2400" b="1" dirty="0" err="1" smtClean="0"/>
              <a:t>Jawaban</a:t>
            </a:r>
            <a:endParaRPr lang="en-US" sz="2400" b="1" dirty="0" smtClean="0"/>
          </a:p>
          <a:p>
            <a:pPr marL="465138" indent="-465138" algn="just" eaLnBrk="1" hangingPunct="1">
              <a:lnSpc>
                <a:spcPct val="90000"/>
              </a:lnSpc>
              <a:buFontTx/>
              <a:buNone/>
              <a:defRPr/>
            </a:pPr>
            <a:r>
              <a:rPr lang="en-US" sz="2400" dirty="0" smtClean="0">
                <a:solidFill>
                  <a:srgbClr val="FF0000"/>
                </a:solidFill>
                <a:cs typeface="Times New Roman" pitchFamily="18" charset="0"/>
              </a:rPr>
              <a:t>1)  </a:t>
            </a:r>
            <a:r>
              <a:rPr lang="en-US" sz="2400" u="sng" dirty="0" err="1" smtClean="0">
                <a:solidFill>
                  <a:srgbClr val="FF0000"/>
                </a:solidFill>
                <a:cs typeface="Times New Roman" pitchFamily="18" charset="0"/>
              </a:rPr>
              <a:t>Syarat</a:t>
            </a:r>
            <a:r>
              <a:rPr lang="en-US" sz="2400" u="sng" dirty="0" smtClean="0">
                <a:solidFill>
                  <a:srgbClr val="FF0000"/>
                </a:solidFill>
                <a:cs typeface="Times New Roman" pitchFamily="18" charset="0"/>
              </a:rPr>
              <a:t> </a:t>
            </a:r>
            <a:r>
              <a:rPr lang="en-US" sz="2400" u="sng" dirty="0" err="1" smtClean="0">
                <a:solidFill>
                  <a:srgbClr val="FF0000"/>
                </a:solidFill>
                <a:cs typeface="Times New Roman" pitchFamily="18" charset="0"/>
              </a:rPr>
              <a:t>cukup</a:t>
            </a:r>
            <a:r>
              <a:rPr lang="en-US" sz="2400" u="sng" dirty="0" smtClean="0">
                <a:solidFill>
                  <a:srgbClr val="FF0000"/>
                </a:solidFill>
                <a:cs typeface="Times New Roman" pitchFamily="18" charset="0"/>
              </a:rPr>
              <a:t> </a:t>
            </a:r>
            <a:r>
              <a:rPr lang="en-US" sz="2400" dirty="0" smtClean="0">
                <a:solidFill>
                  <a:srgbClr val="FF0000"/>
                </a:solidFill>
                <a:cs typeface="Times New Roman" pitchFamily="18" charset="0"/>
              </a:rPr>
              <a:t>agar </a:t>
            </a:r>
            <a:r>
              <a:rPr lang="en-US" sz="2400" dirty="0" err="1" smtClean="0">
                <a:solidFill>
                  <a:srgbClr val="FF0000"/>
                </a:solidFill>
                <a:cs typeface="Times New Roman" pitchFamily="18" charset="0"/>
              </a:rPr>
              <a:t>pom</a:t>
            </a:r>
            <a:r>
              <a:rPr lang="en-US" sz="2400" dirty="0" smtClean="0">
                <a:solidFill>
                  <a:srgbClr val="FF0000"/>
                </a:solidFill>
                <a:cs typeface="Times New Roman" pitchFamily="18" charset="0"/>
              </a:rPr>
              <a:t> </a:t>
            </a:r>
            <a:r>
              <a:rPr lang="en-US" sz="2400" dirty="0" err="1" smtClean="0">
                <a:solidFill>
                  <a:srgbClr val="FF0000"/>
                </a:solidFill>
                <a:cs typeface="Times New Roman" pitchFamily="18" charset="0"/>
              </a:rPr>
              <a:t>bensin</a:t>
            </a:r>
            <a:r>
              <a:rPr lang="en-US" sz="2400" dirty="0" smtClean="0">
                <a:solidFill>
                  <a:srgbClr val="FF0000"/>
                </a:solidFill>
                <a:cs typeface="Times New Roman" pitchFamily="18" charset="0"/>
              </a:rPr>
              <a:t> </a:t>
            </a:r>
            <a:r>
              <a:rPr lang="en-US" sz="2400" dirty="0" err="1" smtClean="0">
                <a:solidFill>
                  <a:srgbClr val="FF0000"/>
                </a:solidFill>
                <a:cs typeface="Times New Roman" pitchFamily="18" charset="0"/>
              </a:rPr>
              <a:t>meledak</a:t>
            </a:r>
            <a:r>
              <a:rPr lang="en-US" sz="2400" dirty="0" smtClean="0">
                <a:solidFill>
                  <a:srgbClr val="FF0000"/>
                </a:solidFill>
                <a:cs typeface="Times New Roman" pitchFamily="18" charset="0"/>
              </a:rPr>
              <a:t> </a:t>
            </a:r>
            <a:r>
              <a:rPr lang="en-US" sz="2400" dirty="0" err="1" smtClean="0">
                <a:solidFill>
                  <a:srgbClr val="FF0000"/>
                </a:solidFill>
                <a:cs typeface="Times New Roman" pitchFamily="18" charset="0"/>
              </a:rPr>
              <a:t>adalah</a:t>
            </a:r>
            <a:r>
              <a:rPr lang="en-US" sz="2400" dirty="0" smtClean="0">
                <a:solidFill>
                  <a:srgbClr val="FF0000"/>
                </a:solidFill>
                <a:cs typeface="Times New Roman" pitchFamily="18" charset="0"/>
              </a:rPr>
              <a:t> </a:t>
            </a:r>
            <a:r>
              <a:rPr lang="en-US" sz="2400" dirty="0" err="1" smtClean="0">
                <a:solidFill>
                  <a:srgbClr val="FF0000"/>
                </a:solidFill>
                <a:cs typeface="Times New Roman" pitchFamily="18" charset="0"/>
              </a:rPr>
              <a:t>percikan</a:t>
            </a:r>
            <a:r>
              <a:rPr lang="en-US" sz="2400" dirty="0" smtClean="0">
                <a:solidFill>
                  <a:srgbClr val="FF0000"/>
                </a:solidFill>
                <a:cs typeface="Times New Roman" pitchFamily="18" charset="0"/>
              </a:rPr>
              <a:t> </a:t>
            </a:r>
            <a:r>
              <a:rPr lang="en-US" sz="2400" dirty="0" err="1" smtClean="0">
                <a:solidFill>
                  <a:srgbClr val="FF0000"/>
                </a:solidFill>
                <a:cs typeface="Times New Roman" pitchFamily="18" charset="0"/>
              </a:rPr>
              <a:t>api</a:t>
            </a:r>
            <a:r>
              <a:rPr lang="en-US" sz="2400" dirty="0" smtClean="0">
                <a:solidFill>
                  <a:srgbClr val="FF0000"/>
                </a:solidFill>
                <a:cs typeface="Times New Roman" pitchFamily="18" charset="0"/>
              </a:rPr>
              <a:t> </a:t>
            </a:r>
            <a:r>
              <a:rPr lang="en-US" sz="2400" dirty="0" err="1" smtClean="0">
                <a:solidFill>
                  <a:srgbClr val="FF0000"/>
                </a:solidFill>
                <a:cs typeface="Times New Roman" pitchFamily="18" charset="0"/>
              </a:rPr>
              <a:t>dari</a:t>
            </a:r>
            <a:r>
              <a:rPr lang="en-US" sz="2400" dirty="0" smtClean="0">
                <a:solidFill>
                  <a:srgbClr val="FF0000"/>
                </a:solidFill>
                <a:cs typeface="Times New Roman" pitchFamily="18" charset="0"/>
              </a:rPr>
              <a:t> </a:t>
            </a:r>
            <a:r>
              <a:rPr lang="en-US" sz="2400" dirty="0" err="1" smtClean="0">
                <a:solidFill>
                  <a:srgbClr val="FF0000"/>
                </a:solidFill>
                <a:cs typeface="Times New Roman" pitchFamily="18" charset="0"/>
              </a:rPr>
              <a:t>rokok</a:t>
            </a:r>
            <a:r>
              <a:rPr lang="en-US" sz="2400" dirty="0" smtClean="0">
                <a:solidFill>
                  <a:srgbClr val="FF0000"/>
                </a:solidFill>
                <a:cs typeface="Times New Roman" pitchFamily="18" charset="0"/>
              </a:rPr>
              <a:t>.”</a:t>
            </a:r>
          </a:p>
          <a:p>
            <a:pPr marL="609600" indent="-609600" algn="just" eaLnBrk="1" hangingPunct="1">
              <a:lnSpc>
                <a:spcPct val="90000"/>
              </a:lnSpc>
              <a:buFontTx/>
              <a:buNone/>
              <a:defRPr/>
            </a:pPr>
            <a:endParaRPr lang="en-US" sz="2400" dirty="0" smtClean="0">
              <a:solidFill>
                <a:srgbClr val="FF0066"/>
              </a:solidFill>
              <a:cs typeface="Times New Roman" pitchFamily="18" charset="0"/>
              <a:sym typeface="Symbol"/>
            </a:endParaRPr>
          </a:p>
          <a:p>
            <a:pPr marL="609600" indent="-609600" algn="just" eaLnBrk="1" hangingPunct="1">
              <a:lnSpc>
                <a:spcPct val="90000"/>
              </a:lnSpc>
              <a:buFontTx/>
              <a:buNone/>
              <a:defRPr/>
            </a:pPr>
            <a:r>
              <a:rPr lang="en-US" sz="2400" b="1" dirty="0" err="1" smtClean="0">
                <a:cs typeface="Times New Roman" pitchFamily="18" charset="0"/>
              </a:rPr>
              <a:t>Ingat</a:t>
            </a:r>
            <a:r>
              <a:rPr lang="en-US" sz="2400" i="1" dirty="0" smtClean="0">
                <a:cs typeface="Times New Roman" pitchFamily="18" charset="0"/>
              </a:rPr>
              <a:t>: p</a:t>
            </a:r>
            <a:r>
              <a:rPr lang="en-US" sz="2400" dirty="0" smtClean="0">
                <a:cs typeface="Times New Roman" pitchFamily="18" charset="0"/>
              </a:rPr>
              <a:t> </a:t>
            </a:r>
            <a:r>
              <a:rPr lang="en-US" sz="2400" dirty="0" smtClean="0">
                <a:cs typeface="Times New Roman" pitchFamily="18" charset="0"/>
                <a:sym typeface="Symbol" pitchFamily="18" charset="2"/>
              </a:rPr>
              <a:t></a:t>
            </a:r>
            <a:r>
              <a:rPr lang="en-US" sz="2400" dirty="0" smtClean="0">
                <a:cs typeface="Times New Roman" pitchFamily="18" charset="0"/>
              </a:rPr>
              <a:t> </a:t>
            </a:r>
            <a:r>
              <a:rPr lang="en-US" sz="2400" i="1" dirty="0" smtClean="0">
                <a:cs typeface="Times New Roman" pitchFamily="18" charset="0"/>
              </a:rPr>
              <a:t>q  </a:t>
            </a:r>
            <a:r>
              <a:rPr lang="en-US" sz="2400" b="1" dirty="0" err="1" smtClean="0">
                <a:cs typeface="Times New Roman" pitchFamily="18" charset="0"/>
              </a:rPr>
              <a:t>dapat</a:t>
            </a:r>
            <a:r>
              <a:rPr lang="en-US" sz="2400" b="1" dirty="0" smtClean="0">
                <a:cs typeface="Times New Roman" pitchFamily="18" charset="0"/>
              </a:rPr>
              <a:t> </a:t>
            </a:r>
            <a:r>
              <a:rPr lang="en-US" sz="2400" b="1" dirty="0" err="1" smtClean="0">
                <a:cs typeface="Times New Roman" pitchFamily="18" charset="0"/>
              </a:rPr>
              <a:t>dibaca</a:t>
            </a:r>
            <a:r>
              <a:rPr lang="en-US" sz="2400" i="1" dirty="0" smtClean="0">
                <a:cs typeface="Times New Roman" pitchFamily="18" charset="0"/>
              </a:rPr>
              <a:t>   p</a:t>
            </a:r>
            <a:r>
              <a:rPr lang="en-US" sz="2400" dirty="0" smtClean="0">
                <a:cs typeface="Times New Roman" pitchFamily="18" charset="0"/>
              </a:rPr>
              <a:t> </a:t>
            </a:r>
            <a:r>
              <a:rPr lang="en-US" sz="2400" dirty="0" err="1" smtClean="0">
                <a:cs typeface="Times New Roman" pitchFamily="18" charset="0"/>
              </a:rPr>
              <a:t>syarat</a:t>
            </a:r>
            <a:r>
              <a:rPr lang="en-US" sz="2400" dirty="0" smtClean="0">
                <a:cs typeface="Times New Roman" pitchFamily="18" charset="0"/>
              </a:rPr>
              <a:t> </a:t>
            </a:r>
            <a:r>
              <a:rPr lang="en-US" sz="2400" dirty="0" err="1" smtClean="0">
                <a:cs typeface="Times New Roman" pitchFamily="18" charset="0"/>
              </a:rPr>
              <a:t>cukup</a:t>
            </a:r>
            <a:r>
              <a:rPr lang="en-US" sz="2400" dirty="0" smtClean="0">
                <a:cs typeface="Times New Roman" pitchFamily="18" charset="0"/>
              </a:rPr>
              <a:t> </a:t>
            </a:r>
            <a:r>
              <a:rPr lang="en-US" sz="2400" dirty="0" err="1" smtClean="0">
                <a:cs typeface="Times New Roman" pitchFamily="18" charset="0"/>
              </a:rPr>
              <a:t>untuk</a:t>
            </a:r>
            <a:r>
              <a:rPr lang="en-US" sz="2400" dirty="0" smtClean="0">
                <a:cs typeface="Times New Roman" pitchFamily="18" charset="0"/>
              </a:rPr>
              <a:t>  </a:t>
            </a:r>
            <a:r>
              <a:rPr lang="en-US" sz="2400" i="1" dirty="0" smtClean="0">
                <a:cs typeface="Times New Roman" pitchFamily="18" charset="0"/>
              </a:rPr>
              <a:t>q</a:t>
            </a:r>
          </a:p>
          <a:p>
            <a:pPr marL="609600" indent="-609600" algn="just" eaLnBrk="1" hangingPunct="1">
              <a:lnSpc>
                <a:spcPct val="90000"/>
              </a:lnSpc>
              <a:buFontTx/>
              <a:buNone/>
              <a:defRPr/>
            </a:pPr>
            <a:r>
              <a:rPr lang="en-US" sz="2400" dirty="0" err="1" smtClean="0">
                <a:cs typeface="Times New Roman" pitchFamily="18" charset="0"/>
              </a:rPr>
              <a:t>Susun</a:t>
            </a:r>
            <a:r>
              <a:rPr lang="en-US" sz="2400" dirty="0" smtClean="0">
                <a:cs typeface="Times New Roman" pitchFamily="18" charset="0"/>
              </a:rPr>
              <a:t> </a:t>
            </a:r>
            <a:r>
              <a:rPr lang="en-US" sz="2400" dirty="0" err="1" smtClean="0">
                <a:cs typeface="Times New Roman" pitchFamily="18" charset="0"/>
              </a:rPr>
              <a:t>sesuai</a:t>
            </a:r>
            <a:r>
              <a:rPr lang="en-US" sz="2400" dirty="0" smtClean="0">
                <a:cs typeface="Times New Roman" pitchFamily="18" charset="0"/>
              </a:rPr>
              <a:t> format:</a:t>
            </a:r>
          </a:p>
          <a:p>
            <a:pPr marL="465138" indent="0" algn="just" eaLnBrk="1" hangingPunct="1">
              <a:lnSpc>
                <a:spcPct val="90000"/>
              </a:lnSpc>
              <a:buFontTx/>
              <a:buNone/>
              <a:defRPr/>
            </a:pPr>
            <a:r>
              <a:rPr lang="en-US" sz="2400" dirty="0" err="1" smtClean="0">
                <a:solidFill>
                  <a:srgbClr val="FF0066"/>
                </a:solidFill>
                <a:cs typeface="Times New Roman" pitchFamily="18" charset="0"/>
              </a:rPr>
              <a:t>Percikan</a:t>
            </a:r>
            <a:r>
              <a:rPr lang="en-US" sz="2400" dirty="0" smtClean="0">
                <a:solidFill>
                  <a:srgbClr val="FF0066"/>
                </a:solidFill>
                <a:cs typeface="Times New Roman" pitchFamily="18" charset="0"/>
              </a:rPr>
              <a:t> </a:t>
            </a:r>
            <a:r>
              <a:rPr lang="en-US" sz="2400" dirty="0" err="1" smtClean="0">
                <a:solidFill>
                  <a:srgbClr val="FF0066"/>
                </a:solidFill>
                <a:cs typeface="Times New Roman" pitchFamily="18" charset="0"/>
              </a:rPr>
              <a:t>api</a:t>
            </a:r>
            <a:r>
              <a:rPr lang="en-US" sz="2400" dirty="0" smtClean="0">
                <a:solidFill>
                  <a:srgbClr val="FF0066"/>
                </a:solidFill>
                <a:cs typeface="Times New Roman" pitchFamily="18" charset="0"/>
              </a:rPr>
              <a:t> </a:t>
            </a:r>
            <a:r>
              <a:rPr lang="en-US" sz="2400" dirty="0" err="1" smtClean="0">
                <a:solidFill>
                  <a:srgbClr val="FF0066"/>
                </a:solidFill>
                <a:cs typeface="Times New Roman" pitchFamily="18" charset="0"/>
              </a:rPr>
              <a:t>dari</a:t>
            </a:r>
            <a:r>
              <a:rPr lang="en-US" sz="2400" dirty="0" smtClean="0">
                <a:solidFill>
                  <a:srgbClr val="FF0066"/>
                </a:solidFill>
                <a:cs typeface="Times New Roman" pitchFamily="18" charset="0"/>
              </a:rPr>
              <a:t> </a:t>
            </a:r>
            <a:r>
              <a:rPr lang="en-US" sz="2400" dirty="0" err="1" smtClean="0">
                <a:solidFill>
                  <a:srgbClr val="FF0066"/>
                </a:solidFill>
                <a:cs typeface="Times New Roman" pitchFamily="18" charset="0"/>
              </a:rPr>
              <a:t>rokok</a:t>
            </a:r>
            <a:r>
              <a:rPr lang="en-US" sz="2400" dirty="0" smtClean="0">
                <a:solidFill>
                  <a:srgbClr val="FF0066"/>
                </a:solidFill>
                <a:cs typeface="Times New Roman" pitchFamily="18" charset="0"/>
              </a:rPr>
              <a:t> </a:t>
            </a:r>
            <a:r>
              <a:rPr lang="en-US" sz="2400" dirty="0" err="1" smtClean="0">
                <a:solidFill>
                  <a:srgbClr val="FF0066"/>
                </a:solidFill>
                <a:cs typeface="Times New Roman" pitchFamily="18" charset="0"/>
              </a:rPr>
              <a:t>adalah</a:t>
            </a:r>
            <a:r>
              <a:rPr lang="en-US" sz="2400" dirty="0" smtClean="0">
                <a:solidFill>
                  <a:srgbClr val="FF0066"/>
                </a:solidFill>
                <a:cs typeface="Times New Roman" pitchFamily="18" charset="0"/>
              </a:rPr>
              <a:t> </a:t>
            </a:r>
            <a:r>
              <a:rPr lang="en-US" sz="2400" u="sng" dirty="0" err="1" smtClean="0">
                <a:solidFill>
                  <a:srgbClr val="FF0066"/>
                </a:solidFill>
                <a:cs typeface="Times New Roman" pitchFamily="18" charset="0"/>
              </a:rPr>
              <a:t>syarat</a:t>
            </a:r>
            <a:r>
              <a:rPr lang="en-US" sz="2400" u="sng" dirty="0" smtClean="0">
                <a:solidFill>
                  <a:srgbClr val="FF0066"/>
                </a:solidFill>
                <a:cs typeface="Times New Roman" pitchFamily="18" charset="0"/>
              </a:rPr>
              <a:t> </a:t>
            </a:r>
            <a:r>
              <a:rPr lang="en-US" sz="2400" u="sng" dirty="0" err="1" smtClean="0">
                <a:solidFill>
                  <a:srgbClr val="FF0066"/>
                </a:solidFill>
                <a:cs typeface="Times New Roman" pitchFamily="18" charset="0"/>
              </a:rPr>
              <a:t>cukup</a:t>
            </a:r>
            <a:r>
              <a:rPr lang="en-US" sz="2400" u="sng" dirty="0" smtClean="0">
                <a:solidFill>
                  <a:srgbClr val="FF0066"/>
                </a:solidFill>
                <a:cs typeface="Times New Roman" pitchFamily="18" charset="0"/>
              </a:rPr>
              <a:t> </a:t>
            </a:r>
            <a:r>
              <a:rPr lang="en-US" sz="2400" dirty="0" smtClean="0">
                <a:solidFill>
                  <a:srgbClr val="FF0066"/>
                </a:solidFill>
                <a:cs typeface="Times New Roman" pitchFamily="18" charset="0"/>
              </a:rPr>
              <a:t>agar </a:t>
            </a:r>
            <a:r>
              <a:rPr lang="en-US" sz="2400" dirty="0" err="1" smtClean="0">
                <a:solidFill>
                  <a:srgbClr val="FF0066"/>
                </a:solidFill>
                <a:cs typeface="Times New Roman" pitchFamily="18" charset="0"/>
              </a:rPr>
              <a:t>pom</a:t>
            </a:r>
            <a:r>
              <a:rPr lang="en-US" sz="2400" dirty="0" smtClean="0">
                <a:solidFill>
                  <a:srgbClr val="FF0066"/>
                </a:solidFill>
                <a:cs typeface="Times New Roman" pitchFamily="18" charset="0"/>
              </a:rPr>
              <a:t> </a:t>
            </a:r>
            <a:r>
              <a:rPr lang="en-US" sz="2400" dirty="0" err="1" smtClean="0">
                <a:solidFill>
                  <a:srgbClr val="FF0066"/>
                </a:solidFill>
                <a:cs typeface="Times New Roman" pitchFamily="18" charset="0"/>
              </a:rPr>
              <a:t>bensin</a:t>
            </a:r>
            <a:r>
              <a:rPr lang="en-US" sz="2400" dirty="0" smtClean="0">
                <a:solidFill>
                  <a:srgbClr val="FF0066"/>
                </a:solidFill>
                <a:cs typeface="Times New Roman" pitchFamily="18" charset="0"/>
              </a:rPr>
              <a:t> </a:t>
            </a:r>
            <a:r>
              <a:rPr lang="en-US" sz="2400" dirty="0" err="1" smtClean="0">
                <a:solidFill>
                  <a:srgbClr val="FF0066"/>
                </a:solidFill>
                <a:cs typeface="Times New Roman" pitchFamily="18" charset="0"/>
              </a:rPr>
              <a:t>meledak</a:t>
            </a:r>
            <a:r>
              <a:rPr lang="en-US" sz="2400" dirty="0" smtClean="0">
                <a:solidFill>
                  <a:srgbClr val="FF0066"/>
                </a:solidFill>
                <a:cs typeface="Times New Roman" pitchFamily="18" charset="0"/>
              </a:rPr>
              <a:t>.”</a:t>
            </a:r>
          </a:p>
          <a:p>
            <a:pPr marL="609600" indent="-609600" algn="just" eaLnBrk="1" hangingPunct="1">
              <a:lnSpc>
                <a:spcPct val="90000"/>
              </a:lnSpc>
              <a:buFontTx/>
              <a:buNone/>
              <a:defRPr/>
            </a:pPr>
            <a:endParaRPr lang="en-US" sz="2400" dirty="0" smtClean="0">
              <a:cs typeface="Times New Roman" pitchFamily="18" charset="0"/>
            </a:endParaRPr>
          </a:p>
          <a:p>
            <a:pPr marL="609600" indent="-609600" algn="just" eaLnBrk="1" hangingPunct="1">
              <a:lnSpc>
                <a:spcPct val="90000"/>
              </a:lnSpc>
              <a:buFontTx/>
              <a:buNone/>
              <a:defRPr/>
            </a:pPr>
            <a:r>
              <a:rPr lang="en-US" sz="2400" dirty="0" err="1" smtClean="0">
                <a:cs typeface="Times New Roman" pitchFamily="18" charset="0"/>
              </a:rPr>
              <a:t>Identifikasi</a:t>
            </a:r>
            <a:r>
              <a:rPr lang="en-US" sz="2400" dirty="0" smtClean="0">
                <a:cs typeface="Times New Roman" pitchFamily="18" charset="0"/>
              </a:rPr>
              <a:t> </a:t>
            </a:r>
            <a:r>
              <a:rPr lang="en-US" sz="2400" dirty="0" err="1" smtClean="0">
                <a:cs typeface="Times New Roman" pitchFamily="18" charset="0"/>
              </a:rPr>
              <a:t>proposisi</a:t>
            </a:r>
            <a:r>
              <a:rPr lang="en-US" sz="2400" dirty="0" smtClean="0">
                <a:cs typeface="Times New Roman" pitchFamily="18" charset="0"/>
              </a:rPr>
              <a:t> </a:t>
            </a:r>
            <a:r>
              <a:rPr lang="en-US" sz="2400" dirty="0" err="1" smtClean="0">
                <a:cs typeface="Times New Roman" pitchFamily="18" charset="0"/>
              </a:rPr>
              <a:t>atomik</a:t>
            </a:r>
            <a:r>
              <a:rPr lang="en-US" sz="2400" dirty="0" smtClean="0">
                <a:cs typeface="Times New Roman" pitchFamily="18" charset="0"/>
              </a:rPr>
              <a:t>:</a:t>
            </a:r>
          </a:p>
          <a:p>
            <a:pPr marL="609600" indent="-609600" eaLnBrk="1" hangingPunct="1">
              <a:lnSpc>
                <a:spcPct val="90000"/>
              </a:lnSpc>
              <a:buFontTx/>
              <a:buNone/>
              <a:defRPr/>
            </a:pPr>
            <a:r>
              <a:rPr lang="en-US" sz="2400" i="1" dirty="0" smtClean="0"/>
              <a:t>	p </a:t>
            </a:r>
            <a:r>
              <a:rPr lang="en-US" sz="2400" dirty="0" smtClean="0"/>
              <a:t>: </a:t>
            </a:r>
            <a:r>
              <a:rPr lang="en-US" sz="2400" dirty="0" err="1" smtClean="0">
                <a:cs typeface="Times New Roman" pitchFamily="18" charset="0"/>
              </a:rPr>
              <a:t>Api</a:t>
            </a:r>
            <a:r>
              <a:rPr lang="en-US" sz="2400" dirty="0" smtClean="0">
                <a:cs typeface="Times New Roman" pitchFamily="18" charset="0"/>
              </a:rPr>
              <a:t> </a:t>
            </a:r>
            <a:r>
              <a:rPr lang="en-US" sz="2400" dirty="0" err="1" smtClean="0">
                <a:cs typeface="Times New Roman" pitchFamily="18" charset="0"/>
              </a:rPr>
              <a:t>memercik</a:t>
            </a:r>
            <a:r>
              <a:rPr lang="en-US" sz="2400" dirty="0" smtClean="0">
                <a:cs typeface="Times New Roman" pitchFamily="18" charset="0"/>
              </a:rPr>
              <a:t> </a:t>
            </a:r>
            <a:r>
              <a:rPr lang="en-US" sz="2400" dirty="0" err="1" smtClean="0">
                <a:cs typeface="Times New Roman" pitchFamily="18" charset="0"/>
              </a:rPr>
              <a:t>dari</a:t>
            </a:r>
            <a:r>
              <a:rPr lang="en-US" sz="2400" dirty="0" smtClean="0">
                <a:cs typeface="Times New Roman" pitchFamily="18" charset="0"/>
              </a:rPr>
              <a:t> </a:t>
            </a:r>
            <a:r>
              <a:rPr lang="en-US" sz="2400" dirty="0" err="1" smtClean="0">
                <a:cs typeface="Times New Roman" pitchFamily="18" charset="0"/>
              </a:rPr>
              <a:t>rokok</a:t>
            </a:r>
            <a:r>
              <a:rPr lang="en-US" sz="2400" dirty="0" smtClean="0">
                <a:cs typeface="Times New Roman" pitchFamily="18" charset="0"/>
              </a:rPr>
              <a:t> </a:t>
            </a:r>
          </a:p>
          <a:p>
            <a:pPr marL="609600" indent="-609600" eaLnBrk="1" hangingPunct="1">
              <a:lnSpc>
                <a:spcPct val="90000"/>
              </a:lnSpc>
              <a:buFontTx/>
              <a:buNone/>
              <a:defRPr/>
            </a:pPr>
            <a:r>
              <a:rPr lang="en-US" sz="2400" i="1" dirty="0" smtClean="0">
                <a:cs typeface="Times New Roman" pitchFamily="18" charset="0"/>
              </a:rPr>
              <a:t>	q</a:t>
            </a:r>
            <a:r>
              <a:rPr lang="en-US" sz="2400" dirty="0" smtClean="0">
                <a:cs typeface="Times New Roman" pitchFamily="18" charset="0"/>
              </a:rPr>
              <a:t> : </a:t>
            </a:r>
            <a:r>
              <a:rPr lang="en-US" sz="2400" dirty="0" err="1" smtClean="0">
                <a:cs typeface="Times New Roman" pitchFamily="18" charset="0"/>
              </a:rPr>
              <a:t>Pom</a:t>
            </a:r>
            <a:r>
              <a:rPr lang="en-US" sz="2400" dirty="0" smtClean="0">
                <a:cs typeface="Times New Roman" pitchFamily="18" charset="0"/>
              </a:rPr>
              <a:t> </a:t>
            </a:r>
            <a:r>
              <a:rPr lang="en-US" sz="2400" dirty="0" err="1" smtClean="0">
                <a:cs typeface="Times New Roman" pitchFamily="18" charset="0"/>
              </a:rPr>
              <a:t>bensin</a:t>
            </a:r>
            <a:r>
              <a:rPr lang="en-US" sz="2400" dirty="0" smtClean="0">
                <a:cs typeface="Times New Roman" pitchFamily="18" charset="0"/>
              </a:rPr>
              <a:t> </a:t>
            </a:r>
            <a:r>
              <a:rPr lang="en-US" sz="2400" dirty="0" err="1" smtClean="0">
                <a:cs typeface="Times New Roman" pitchFamily="18" charset="0"/>
              </a:rPr>
              <a:t>meledak</a:t>
            </a:r>
            <a:endParaRPr lang="en-US" sz="2400" dirty="0" smtClean="0">
              <a:cs typeface="Times New Roman" pitchFamily="18" charset="0"/>
            </a:endParaRPr>
          </a:p>
          <a:p>
            <a:pPr marL="609600" indent="-609600" eaLnBrk="1" hangingPunct="1">
              <a:lnSpc>
                <a:spcPct val="90000"/>
              </a:lnSpc>
              <a:buFontTx/>
              <a:buNone/>
              <a:defRPr/>
            </a:pPr>
            <a:endParaRPr lang="en-US" sz="2400" dirty="0" smtClean="0">
              <a:cs typeface="Times New Roman" pitchFamily="18" charset="0"/>
            </a:endParaRPr>
          </a:p>
          <a:p>
            <a:pPr marL="609600" indent="-609600" eaLnBrk="1" hangingPunct="1">
              <a:lnSpc>
                <a:spcPct val="90000"/>
              </a:lnSpc>
              <a:buFontTx/>
              <a:buNone/>
              <a:defRPr/>
            </a:pPr>
            <a:r>
              <a:rPr lang="en-US" sz="2400" b="1" dirty="0" err="1" smtClean="0">
                <a:cs typeface="Times New Roman" pitchFamily="18" charset="0"/>
              </a:rPr>
              <a:t>Notasi</a:t>
            </a:r>
            <a:r>
              <a:rPr lang="en-US" sz="2400" b="1" dirty="0" smtClean="0">
                <a:cs typeface="Times New Roman" pitchFamily="18" charset="0"/>
              </a:rPr>
              <a:t> standard</a:t>
            </a:r>
            <a:r>
              <a:rPr lang="en-US" sz="2400" dirty="0" smtClean="0">
                <a:cs typeface="Times New Roman" pitchFamily="18" charset="0"/>
              </a:rPr>
              <a:t>: </a:t>
            </a:r>
            <a:r>
              <a:rPr lang="en-US" sz="2400" dirty="0" err="1" smtClean="0">
                <a:cs typeface="Times New Roman" pitchFamily="18" charset="0"/>
              </a:rPr>
              <a:t>Jika</a:t>
            </a:r>
            <a:r>
              <a:rPr lang="en-US" sz="2400" dirty="0" smtClean="0">
                <a:cs typeface="Times New Roman" pitchFamily="18" charset="0"/>
              </a:rPr>
              <a:t> </a:t>
            </a:r>
            <a:r>
              <a:rPr lang="en-US" sz="2400" i="1" dirty="0" smtClean="0">
                <a:cs typeface="Times New Roman" pitchFamily="18" charset="0"/>
              </a:rPr>
              <a:t>p</a:t>
            </a:r>
            <a:r>
              <a:rPr lang="en-US" sz="2400" dirty="0" smtClean="0">
                <a:cs typeface="Times New Roman" pitchFamily="18" charset="0"/>
              </a:rPr>
              <a:t>, </a:t>
            </a:r>
            <a:r>
              <a:rPr lang="en-US" sz="2400" dirty="0" err="1" smtClean="0">
                <a:cs typeface="Times New Roman" pitchFamily="18" charset="0"/>
              </a:rPr>
              <a:t>maka</a:t>
            </a:r>
            <a:r>
              <a:rPr lang="en-US" sz="2400" dirty="0" smtClean="0">
                <a:cs typeface="Times New Roman" pitchFamily="18" charset="0"/>
              </a:rPr>
              <a:t> </a:t>
            </a:r>
            <a:r>
              <a:rPr lang="en-US" sz="2400" i="1" dirty="0" smtClean="0">
                <a:cs typeface="Times New Roman" pitchFamily="18" charset="0"/>
              </a:rPr>
              <a:t>q</a:t>
            </a:r>
          </a:p>
          <a:p>
            <a:pPr marL="609600" indent="-609600" algn="just" eaLnBrk="1" hangingPunct="1">
              <a:lnSpc>
                <a:spcPct val="90000"/>
              </a:lnSpc>
              <a:buFontTx/>
              <a:buNone/>
              <a:defRPr/>
            </a:pPr>
            <a:r>
              <a:rPr lang="en-US" sz="2400" dirty="0" smtClean="0">
                <a:solidFill>
                  <a:schemeClr val="accent2"/>
                </a:solidFill>
                <a:cs typeface="Times New Roman" pitchFamily="18" charset="0"/>
              </a:rPr>
              <a:t> </a:t>
            </a:r>
            <a:r>
              <a:rPr lang="en-US" sz="2400" dirty="0" err="1" smtClean="0">
                <a:solidFill>
                  <a:srgbClr val="FF0000"/>
                </a:solidFill>
                <a:cs typeface="Times New Roman" pitchFamily="18" charset="0"/>
              </a:rPr>
              <a:t>Jika</a:t>
            </a:r>
            <a:r>
              <a:rPr lang="en-US" sz="2400" dirty="0" smtClean="0">
                <a:solidFill>
                  <a:srgbClr val="FF0000"/>
                </a:solidFill>
                <a:cs typeface="Times New Roman" pitchFamily="18" charset="0"/>
              </a:rPr>
              <a:t> </a:t>
            </a:r>
            <a:r>
              <a:rPr lang="en-US" sz="2400" dirty="0" err="1" smtClean="0">
                <a:solidFill>
                  <a:srgbClr val="FF0000"/>
                </a:solidFill>
                <a:cs typeface="Times New Roman" pitchFamily="18" charset="0"/>
              </a:rPr>
              <a:t>api</a:t>
            </a:r>
            <a:r>
              <a:rPr lang="en-US" sz="2400" dirty="0" smtClean="0">
                <a:solidFill>
                  <a:srgbClr val="FF0000"/>
                </a:solidFill>
                <a:cs typeface="Times New Roman" pitchFamily="18" charset="0"/>
              </a:rPr>
              <a:t> </a:t>
            </a:r>
            <a:r>
              <a:rPr lang="en-US" sz="2400" dirty="0" err="1" smtClean="0">
                <a:solidFill>
                  <a:srgbClr val="FF0000"/>
                </a:solidFill>
                <a:cs typeface="Times New Roman" pitchFamily="18" charset="0"/>
              </a:rPr>
              <a:t>memercik</a:t>
            </a:r>
            <a:r>
              <a:rPr lang="en-US" sz="2400" dirty="0" smtClean="0">
                <a:solidFill>
                  <a:srgbClr val="FF0000"/>
                </a:solidFill>
                <a:cs typeface="Times New Roman" pitchFamily="18" charset="0"/>
              </a:rPr>
              <a:t> </a:t>
            </a:r>
            <a:r>
              <a:rPr lang="en-US" sz="2400" dirty="0" err="1" smtClean="0">
                <a:solidFill>
                  <a:srgbClr val="FF0000"/>
                </a:solidFill>
                <a:cs typeface="Times New Roman" pitchFamily="18" charset="0"/>
              </a:rPr>
              <a:t>dari</a:t>
            </a:r>
            <a:r>
              <a:rPr lang="en-US" sz="2400" dirty="0" smtClean="0">
                <a:solidFill>
                  <a:srgbClr val="FF0000"/>
                </a:solidFill>
                <a:cs typeface="Times New Roman" pitchFamily="18" charset="0"/>
              </a:rPr>
              <a:t> </a:t>
            </a:r>
            <a:r>
              <a:rPr lang="en-US" sz="2400" dirty="0" err="1" smtClean="0">
                <a:solidFill>
                  <a:srgbClr val="FF0000"/>
                </a:solidFill>
                <a:cs typeface="Times New Roman" pitchFamily="18" charset="0"/>
              </a:rPr>
              <a:t>rokok</a:t>
            </a:r>
            <a:r>
              <a:rPr lang="en-US" sz="2400" dirty="0" smtClean="0">
                <a:solidFill>
                  <a:srgbClr val="FF0000"/>
                </a:solidFill>
                <a:cs typeface="Times New Roman" pitchFamily="18" charset="0"/>
              </a:rPr>
              <a:t>, </a:t>
            </a:r>
            <a:r>
              <a:rPr lang="en-US" sz="2400" dirty="0" err="1" smtClean="0">
                <a:solidFill>
                  <a:srgbClr val="FF0000"/>
                </a:solidFill>
                <a:cs typeface="Times New Roman" pitchFamily="18" charset="0"/>
              </a:rPr>
              <a:t>maka</a:t>
            </a:r>
            <a:r>
              <a:rPr lang="en-US" sz="2400" dirty="0" smtClean="0">
                <a:solidFill>
                  <a:srgbClr val="FF0000"/>
                </a:solidFill>
                <a:cs typeface="Times New Roman" pitchFamily="18" charset="0"/>
              </a:rPr>
              <a:t> </a:t>
            </a:r>
            <a:r>
              <a:rPr lang="en-US" sz="2400" dirty="0" err="1" smtClean="0">
                <a:solidFill>
                  <a:srgbClr val="FF0000"/>
                </a:solidFill>
                <a:cs typeface="Times New Roman" pitchFamily="18" charset="0"/>
              </a:rPr>
              <a:t>pom</a:t>
            </a:r>
            <a:r>
              <a:rPr lang="en-US" sz="2400" dirty="0" smtClean="0">
                <a:solidFill>
                  <a:srgbClr val="FF0000"/>
                </a:solidFill>
                <a:cs typeface="Times New Roman" pitchFamily="18" charset="0"/>
              </a:rPr>
              <a:t> </a:t>
            </a:r>
            <a:r>
              <a:rPr lang="en-US" sz="2400" dirty="0" err="1" smtClean="0">
                <a:solidFill>
                  <a:srgbClr val="FF0000"/>
                </a:solidFill>
                <a:cs typeface="Times New Roman" pitchFamily="18" charset="0"/>
              </a:rPr>
              <a:t>bensin</a:t>
            </a:r>
            <a:r>
              <a:rPr lang="en-US" sz="2400" dirty="0" smtClean="0">
                <a:solidFill>
                  <a:srgbClr val="FF0000"/>
                </a:solidFill>
                <a:cs typeface="Times New Roman" pitchFamily="18" charset="0"/>
              </a:rPr>
              <a:t> </a:t>
            </a:r>
            <a:r>
              <a:rPr lang="en-US" sz="2400" dirty="0" err="1" smtClean="0">
                <a:solidFill>
                  <a:srgbClr val="FF0000"/>
                </a:solidFill>
                <a:cs typeface="Times New Roman" pitchFamily="18" charset="0"/>
              </a:rPr>
              <a:t>meledak</a:t>
            </a:r>
            <a:r>
              <a:rPr lang="en-US" sz="2400" dirty="0" smtClean="0">
                <a:solidFill>
                  <a:srgbClr val="FF0000"/>
                </a:solidFill>
                <a:cs typeface="Times New Roman" pitchFamily="18" charset="0"/>
              </a:rPr>
              <a:t>.</a:t>
            </a:r>
          </a:p>
          <a:p>
            <a:pPr marL="609600" indent="-609600" eaLnBrk="1" hangingPunct="1">
              <a:lnSpc>
                <a:spcPct val="90000"/>
              </a:lnSpc>
              <a:buFontTx/>
              <a:buNone/>
              <a:defRPr/>
            </a:pPr>
            <a:endParaRPr lang="en-US" sz="2400" i="1" dirty="0" smtClean="0">
              <a:solidFill>
                <a:srgbClr val="FF0000"/>
              </a:solidFill>
              <a:cs typeface="Times New Roman"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85800"/>
            <a:ext cx="7772400" cy="5029200"/>
          </a:xfrm>
        </p:spPr>
        <p:txBody>
          <a:bodyPr>
            <a:normAutofit fontScale="92500" lnSpcReduction="10000"/>
          </a:bodyPr>
          <a:lstStyle/>
          <a:p>
            <a:pPr>
              <a:defRPr/>
            </a:pPr>
            <a:r>
              <a:rPr lang="en-US" sz="2400" dirty="0" err="1" smtClean="0"/>
              <a:t>Perhatikan</a:t>
            </a:r>
            <a:r>
              <a:rPr lang="en-US" sz="2400" dirty="0" smtClean="0"/>
              <a:t> </a:t>
            </a:r>
            <a:r>
              <a:rPr lang="en-US" sz="2400" dirty="0" err="1" smtClean="0"/>
              <a:t>urutan</a:t>
            </a:r>
            <a:r>
              <a:rPr lang="en-US" sz="2400" dirty="0" smtClean="0"/>
              <a:t> </a:t>
            </a:r>
            <a:r>
              <a:rPr lang="en-US" sz="2400" dirty="0" err="1" smtClean="0"/>
              <a:t>pernyataan</a:t>
            </a:r>
            <a:r>
              <a:rPr lang="en-US" sz="2400" dirty="0" smtClean="0"/>
              <a:t> di </a:t>
            </a:r>
            <a:r>
              <a:rPr lang="en-US" sz="2400" dirty="0" err="1" smtClean="0"/>
              <a:t>bawah</a:t>
            </a:r>
            <a:r>
              <a:rPr lang="en-US" sz="2400" dirty="0" smtClean="0"/>
              <a:t> </a:t>
            </a:r>
            <a:r>
              <a:rPr lang="en-US" sz="2400" dirty="0" err="1" smtClean="0"/>
              <a:t>ini</a:t>
            </a:r>
            <a:r>
              <a:rPr lang="en-US" sz="2400" dirty="0" smtClean="0"/>
              <a:t>:</a:t>
            </a:r>
          </a:p>
          <a:p>
            <a:pPr indent="-57150">
              <a:buFontTx/>
              <a:buNone/>
              <a:defRPr/>
            </a:pPr>
            <a:r>
              <a:rPr lang="en-US" sz="2400" dirty="0" smtClean="0"/>
              <a:t> </a:t>
            </a:r>
            <a:r>
              <a:rPr lang="en-US" sz="2400" dirty="0" err="1" smtClean="0">
                <a:solidFill>
                  <a:srgbClr val="FF0000"/>
                </a:solidFill>
              </a:rPr>
              <a:t>Indra</a:t>
            </a:r>
            <a:r>
              <a:rPr lang="en-US" sz="2400" dirty="0">
                <a:solidFill>
                  <a:srgbClr val="FF0000"/>
                </a:solidFill>
              </a:rPr>
              <a:t>, </a:t>
            </a:r>
            <a:r>
              <a:rPr lang="en-US" sz="2400" dirty="0" err="1">
                <a:solidFill>
                  <a:srgbClr val="FF0000"/>
                </a:solidFill>
              </a:rPr>
              <a:t>Ical</a:t>
            </a:r>
            <a:r>
              <a:rPr lang="en-US" sz="2400" dirty="0">
                <a:solidFill>
                  <a:srgbClr val="FF0000"/>
                </a:solidFill>
              </a:rPr>
              <a:t>, Parry </a:t>
            </a:r>
            <a:r>
              <a:rPr lang="en-US" sz="2400" dirty="0" err="1">
                <a:solidFill>
                  <a:srgbClr val="FF0000"/>
                </a:solidFill>
              </a:rPr>
              <a:t>adalah</a:t>
            </a:r>
            <a:r>
              <a:rPr lang="en-US" sz="2400" dirty="0">
                <a:solidFill>
                  <a:srgbClr val="FF0000"/>
                </a:solidFill>
              </a:rPr>
              <a:t> </a:t>
            </a:r>
            <a:r>
              <a:rPr lang="en-US" sz="2400" dirty="0" err="1">
                <a:solidFill>
                  <a:srgbClr val="FF0000"/>
                </a:solidFill>
              </a:rPr>
              <a:t>sekelompok</a:t>
            </a:r>
            <a:r>
              <a:rPr lang="en-US" sz="2400" dirty="0">
                <a:solidFill>
                  <a:srgbClr val="FF0000"/>
                </a:solidFill>
              </a:rPr>
              <a:t>  </a:t>
            </a:r>
            <a:r>
              <a:rPr lang="en-US" sz="2400" dirty="0" err="1">
                <a:solidFill>
                  <a:srgbClr val="FF0000"/>
                </a:solidFill>
              </a:rPr>
              <a:t>pembunuh</a:t>
            </a:r>
            <a:r>
              <a:rPr lang="en-US" sz="2400" dirty="0">
                <a:solidFill>
                  <a:srgbClr val="FF0000"/>
                </a:solidFill>
              </a:rPr>
              <a:t>. </a:t>
            </a:r>
            <a:r>
              <a:rPr lang="en-US" sz="2400" dirty="0" err="1">
                <a:solidFill>
                  <a:srgbClr val="FF0000"/>
                </a:solidFill>
              </a:rPr>
              <a:t>Mereka</a:t>
            </a:r>
            <a:r>
              <a:rPr lang="en-US" sz="2400" dirty="0">
                <a:solidFill>
                  <a:srgbClr val="FF0000"/>
                </a:solidFill>
              </a:rPr>
              <a:t> </a:t>
            </a:r>
            <a:r>
              <a:rPr lang="en-US" sz="2400" dirty="0" err="1">
                <a:solidFill>
                  <a:srgbClr val="FF0000"/>
                </a:solidFill>
              </a:rPr>
              <a:t>tertangkap</a:t>
            </a:r>
            <a:r>
              <a:rPr lang="en-US" sz="2400" dirty="0">
                <a:solidFill>
                  <a:srgbClr val="FF0000"/>
                </a:solidFill>
              </a:rPr>
              <a:t> </a:t>
            </a:r>
            <a:r>
              <a:rPr lang="en-US" sz="2400" dirty="0" err="1">
                <a:solidFill>
                  <a:srgbClr val="FF0000"/>
                </a:solidFill>
              </a:rPr>
              <a:t>dan</a:t>
            </a:r>
            <a:r>
              <a:rPr lang="en-US" sz="2400" dirty="0">
                <a:solidFill>
                  <a:srgbClr val="FF0000"/>
                </a:solidFill>
              </a:rPr>
              <a:t> </a:t>
            </a:r>
            <a:r>
              <a:rPr lang="en-US" sz="2400" dirty="0" err="1">
                <a:solidFill>
                  <a:srgbClr val="FF0000"/>
                </a:solidFill>
              </a:rPr>
              <a:t>sedang</a:t>
            </a:r>
            <a:r>
              <a:rPr lang="en-US" sz="2400" dirty="0">
                <a:solidFill>
                  <a:srgbClr val="FF0000"/>
                </a:solidFill>
              </a:rPr>
              <a:t> </a:t>
            </a:r>
            <a:r>
              <a:rPr lang="en-US" sz="2400" dirty="0" err="1">
                <a:solidFill>
                  <a:srgbClr val="FF0000"/>
                </a:solidFill>
              </a:rPr>
              <a:t>diinterogasi</a:t>
            </a:r>
            <a:r>
              <a:rPr lang="en-US" sz="2400" dirty="0">
                <a:solidFill>
                  <a:srgbClr val="FF0000"/>
                </a:solidFill>
              </a:rPr>
              <a:t> </a:t>
            </a:r>
            <a:r>
              <a:rPr lang="en-US" sz="2400" dirty="0" err="1">
                <a:solidFill>
                  <a:srgbClr val="FF0000"/>
                </a:solidFill>
              </a:rPr>
              <a:t>oleh</a:t>
            </a:r>
            <a:r>
              <a:rPr lang="en-US" sz="2400" dirty="0">
                <a:solidFill>
                  <a:srgbClr val="FF0000"/>
                </a:solidFill>
              </a:rPr>
              <a:t> </a:t>
            </a:r>
            <a:r>
              <a:rPr lang="en-US" sz="2400" dirty="0" err="1">
                <a:solidFill>
                  <a:srgbClr val="FF0000"/>
                </a:solidFill>
              </a:rPr>
              <a:t>polisi</a:t>
            </a:r>
            <a:r>
              <a:rPr lang="en-US" sz="2400" dirty="0">
                <a:solidFill>
                  <a:srgbClr val="FF0000"/>
                </a:solidFill>
              </a:rPr>
              <a:t> </a:t>
            </a:r>
            <a:r>
              <a:rPr lang="en-US" sz="2400" dirty="0" err="1">
                <a:solidFill>
                  <a:srgbClr val="FF0000"/>
                </a:solidFill>
              </a:rPr>
              <a:t>dengan</a:t>
            </a:r>
            <a:r>
              <a:rPr lang="en-US" sz="2400" dirty="0">
                <a:solidFill>
                  <a:srgbClr val="FF0000"/>
                </a:solidFill>
              </a:rPr>
              <a:t> </a:t>
            </a:r>
            <a:r>
              <a:rPr lang="en-US" sz="2400" i="1" dirty="0" err="1">
                <a:solidFill>
                  <a:srgbClr val="FF0000"/>
                </a:solidFill>
              </a:rPr>
              <a:t>poligraph</a:t>
            </a:r>
            <a:r>
              <a:rPr lang="en-US" sz="2400" dirty="0">
                <a:solidFill>
                  <a:srgbClr val="FF0000"/>
                </a:solidFill>
              </a:rPr>
              <a:t>:</a:t>
            </a:r>
          </a:p>
          <a:p>
            <a:pPr indent="0">
              <a:buFontTx/>
              <a:buNone/>
              <a:defRPr/>
            </a:pPr>
            <a:r>
              <a:rPr lang="en-US" sz="2400" dirty="0" err="1">
                <a:solidFill>
                  <a:srgbClr val="FF0000"/>
                </a:solidFill>
              </a:rPr>
              <a:t>Indra</a:t>
            </a:r>
            <a:r>
              <a:rPr lang="en-US" sz="2400" dirty="0">
                <a:solidFill>
                  <a:srgbClr val="FF0000"/>
                </a:solidFill>
              </a:rPr>
              <a:t> </a:t>
            </a:r>
            <a:r>
              <a:rPr lang="en-US" sz="2400" dirty="0" err="1">
                <a:solidFill>
                  <a:srgbClr val="FF0000"/>
                </a:solidFill>
              </a:rPr>
              <a:t>berkata</a:t>
            </a:r>
            <a:r>
              <a:rPr lang="en-US" sz="2400" dirty="0">
                <a:solidFill>
                  <a:srgbClr val="FF0000"/>
                </a:solidFill>
              </a:rPr>
              <a:t> : </a:t>
            </a:r>
            <a:r>
              <a:rPr lang="en-US" sz="2400" dirty="0" smtClean="0">
                <a:solidFill>
                  <a:srgbClr val="FF0000"/>
                </a:solidFill>
              </a:rPr>
              <a:t>“</a:t>
            </a:r>
            <a:r>
              <a:rPr lang="en-US" sz="2400" dirty="0" err="1" smtClean="0">
                <a:solidFill>
                  <a:srgbClr val="FF0000"/>
                </a:solidFill>
              </a:rPr>
              <a:t>Ical</a:t>
            </a:r>
            <a:r>
              <a:rPr lang="en-US" sz="2400" dirty="0" smtClean="0">
                <a:solidFill>
                  <a:srgbClr val="FF0000"/>
                </a:solidFill>
              </a:rPr>
              <a:t> </a:t>
            </a:r>
            <a:r>
              <a:rPr lang="en-US" sz="2400" dirty="0" err="1">
                <a:solidFill>
                  <a:srgbClr val="FF0000"/>
                </a:solidFill>
              </a:rPr>
              <a:t>bersalah</a:t>
            </a:r>
            <a:r>
              <a:rPr lang="en-US" sz="2400" dirty="0">
                <a:solidFill>
                  <a:srgbClr val="FF0000"/>
                </a:solidFill>
              </a:rPr>
              <a:t> </a:t>
            </a:r>
            <a:r>
              <a:rPr lang="en-US" sz="2400" dirty="0" err="1">
                <a:solidFill>
                  <a:srgbClr val="FF0000"/>
                </a:solidFill>
              </a:rPr>
              <a:t>dan</a:t>
            </a:r>
            <a:r>
              <a:rPr lang="en-US" sz="2400" dirty="0">
                <a:solidFill>
                  <a:srgbClr val="FF0000"/>
                </a:solidFill>
              </a:rPr>
              <a:t> Parry </a:t>
            </a:r>
            <a:r>
              <a:rPr lang="en-US" sz="2400" dirty="0" err="1">
                <a:solidFill>
                  <a:srgbClr val="FF0000"/>
                </a:solidFill>
              </a:rPr>
              <a:t>tidak</a:t>
            </a:r>
            <a:r>
              <a:rPr lang="en-US" sz="2400" dirty="0">
                <a:solidFill>
                  <a:srgbClr val="FF0000"/>
                </a:solidFill>
              </a:rPr>
              <a:t> </a:t>
            </a:r>
            <a:r>
              <a:rPr lang="en-US" sz="2400" dirty="0" err="1" smtClean="0">
                <a:solidFill>
                  <a:srgbClr val="FF0000"/>
                </a:solidFill>
              </a:rPr>
              <a:t>bersalah</a:t>
            </a:r>
            <a:r>
              <a:rPr lang="en-US" sz="2400" dirty="0" smtClean="0">
                <a:solidFill>
                  <a:srgbClr val="FF0000"/>
                </a:solidFill>
              </a:rPr>
              <a:t>”</a:t>
            </a:r>
            <a:endParaRPr lang="en-US" sz="2400" dirty="0">
              <a:solidFill>
                <a:srgbClr val="FF0000"/>
              </a:solidFill>
            </a:endParaRPr>
          </a:p>
          <a:p>
            <a:pPr indent="0">
              <a:buFontTx/>
              <a:buNone/>
              <a:defRPr/>
            </a:pPr>
            <a:r>
              <a:rPr lang="en-US" sz="2400" dirty="0" err="1">
                <a:solidFill>
                  <a:srgbClr val="FF0000"/>
                </a:solidFill>
              </a:rPr>
              <a:t>Ical</a:t>
            </a:r>
            <a:r>
              <a:rPr lang="en-US" sz="2400" dirty="0">
                <a:solidFill>
                  <a:srgbClr val="FF0000"/>
                </a:solidFill>
              </a:rPr>
              <a:t> </a:t>
            </a:r>
            <a:r>
              <a:rPr lang="en-US" sz="2400" dirty="0" err="1">
                <a:solidFill>
                  <a:srgbClr val="FF0000"/>
                </a:solidFill>
              </a:rPr>
              <a:t>berkata</a:t>
            </a:r>
            <a:r>
              <a:rPr lang="en-US" sz="2400" dirty="0">
                <a:solidFill>
                  <a:srgbClr val="FF0000"/>
                </a:solidFill>
              </a:rPr>
              <a:t> : </a:t>
            </a:r>
            <a:r>
              <a:rPr lang="en-US" sz="2400" dirty="0" smtClean="0">
                <a:solidFill>
                  <a:srgbClr val="FF0000"/>
                </a:solidFill>
              </a:rPr>
              <a:t>“</a:t>
            </a:r>
            <a:r>
              <a:rPr lang="en-US" sz="2400" dirty="0" err="1" smtClean="0">
                <a:solidFill>
                  <a:srgbClr val="FF0000"/>
                </a:solidFill>
              </a:rPr>
              <a:t>Jika</a:t>
            </a:r>
            <a:r>
              <a:rPr lang="en-US" sz="2400" dirty="0" smtClean="0">
                <a:solidFill>
                  <a:srgbClr val="FF0000"/>
                </a:solidFill>
              </a:rPr>
              <a:t> </a:t>
            </a:r>
            <a:r>
              <a:rPr lang="en-US" sz="2400" dirty="0" err="1">
                <a:solidFill>
                  <a:srgbClr val="FF0000"/>
                </a:solidFill>
              </a:rPr>
              <a:t>indra</a:t>
            </a:r>
            <a:r>
              <a:rPr lang="en-US" sz="2400" dirty="0">
                <a:solidFill>
                  <a:srgbClr val="FF0000"/>
                </a:solidFill>
              </a:rPr>
              <a:t> </a:t>
            </a:r>
            <a:r>
              <a:rPr lang="en-US" sz="2400" dirty="0" err="1">
                <a:solidFill>
                  <a:srgbClr val="FF0000"/>
                </a:solidFill>
              </a:rPr>
              <a:t>bersalah</a:t>
            </a:r>
            <a:r>
              <a:rPr lang="en-US" sz="2400" dirty="0">
                <a:solidFill>
                  <a:srgbClr val="FF0000"/>
                </a:solidFill>
              </a:rPr>
              <a:t> </a:t>
            </a:r>
            <a:r>
              <a:rPr lang="en-US" sz="2400" dirty="0" err="1">
                <a:solidFill>
                  <a:srgbClr val="FF0000"/>
                </a:solidFill>
              </a:rPr>
              <a:t>maka</a:t>
            </a:r>
            <a:r>
              <a:rPr lang="en-US" sz="2400" dirty="0">
                <a:solidFill>
                  <a:srgbClr val="FF0000"/>
                </a:solidFill>
              </a:rPr>
              <a:t> Parry </a:t>
            </a:r>
            <a:r>
              <a:rPr lang="en-US" sz="2400" dirty="0" err="1" smtClean="0">
                <a:solidFill>
                  <a:srgbClr val="FF0000"/>
                </a:solidFill>
              </a:rPr>
              <a:t>bersalah</a:t>
            </a:r>
            <a:r>
              <a:rPr lang="en-US" sz="2400" dirty="0" smtClean="0">
                <a:solidFill>
                  <a:srgbClr val="FF0000"/>
                </a:solidFill>
              </a:rPr>
              <a:t>”</a:t>
            </a:r>
            <a:endParaRPr lang="en-US" sz="2400" dirty="0">
              <a:solidFill>
                <a:srgbClr val="FF0000"/>
              </a:solidFill>
            </a:endParaRPr>
          </a:p>
          <a:p>
            <a:pPr indent="0">
              <a:buFontTx/>
              <a:buNone/>
              <a:defRPr/>
            </a:pPr>
            <a:r>
              <a:rPr lang="en-US" sz="2400" dirty="0">
                <a:solidFill>
                  <a:srgbClr val="FF0000"/>
                </a:solidFill>
              </a:rPr>
              <a:t>Parry </a:t>
            </a:r>
            <a:r>
              <a:rPr lang="en-US" sz="2400" dirty="0" err="1">
                <a:solidFill>
                  <a:srgbClr val="FF0000"/>
                </a:solidFill>
              </a:rPr>
              <a:t>berkata</a:t>
            </a:r>
            <a:r>
              <a:rPr lang="en-US" sz="2400" dirty="0">
                <a:solidFill>
                  <a:srgbClr val="FF0000"/>
                </a:solidFill>
              </a:rPr>
              <a:t> : </a:t>
            </a:r>
            <a:r>
              <a:rPr lang="en-US" sz="2400" dirty="0" smtClean="0">
                <a:solidFill>
                  <a:srgbClr val="FF0000"/>
                </a:solidFill>
              </a:rPr>
              <a:t>“</a:t>
            </a:r>
            <a:r>
              <a:rPr lang="en-US" sz="2400" dirty="0" err="1" smtClean="0">
                <a:solidFill>
                  <a:srgbClr val="FF0000"/>
                </a:solidFill>
              </a:rPr>
              <a:t>Saya</a:t>
            </a:r>
            <a:r>
              <a:rPr lang="en-US" sz="2400" dirty="0" smtClean="0">
                <a:solidFill>
                  <a:srgbClr val="FF0000"/>
                </a:solidFill>
              </a:rPr>
              <a:t> </a:t>
            </a:r>
            <a:r>
              <a:rPr lang="en-US" sz="2400" dirty="0" err="1">
                <a:solidFill>
                  <a:srgbClr val="FF0000"/>
                </a:solidFill>
              </a:rPr>
              <a:t>tidak</a:t>
            </a:r>
            <a:r>
              <a:rPr lang="en-US" sz="2400" dirty="0">
                <a:solidFill>
                  <a:srgbClr val="FF0000"/>
                </a:solidFill>
              </a:rPr>
              <a:t> </a:t>
            </a:r>
            <a:r>
              <a:rPr lang="en-US" sz="2400" dirty="0" err="1">
                <a:solidFill>
                  <a:srgbClr val="FF0000"/>
                </a:solidFill>
              </a:rPr>
              <a:t>bersalah</a:t>
            </a:r>
            <a:r>
              <a:rPr lang="en-US" sz="2400" dirty="0">
                <a:solidFill>
                  <a:srgbClr val="FF0000"/>
                </a:solidFill>
              </a:rPr>
              <a:t>, </a:t>
            </a:r>
            <a:r>
              <a:rPr lang="en-US" sz="2400" dirty="0" err="1">
                <a:solidFill>
                  <a:srgbClr val="FF0000"/>
                </a:solidFill>
              </a:rPr>
              <a:t>tetapi</a:t>
            </a:r>
            <a:r>
              <a:rPr lang="en-US" sz="2400" dirty="0">
                <a:solidFill>
                  <a:srgbClr val="FF0000"/>
                </a:solidFill>
              </a:rPr>
              <a:t> </a:t>
            </a:r>
            <a:r>
              <a:rPr lang="en-US" sz="2400" dirty="0" err="1">
                <a:solidFill>
                  <a:srgbClr val="FF0000"/>
                </a:solidFill>
              </a:rPr>
              <a:t>Ical</a:t>
            </a:r>
            <a:r>
              <a:rPr lang="en-US" sz="2400" dirty="0">
                <a:solidFill>
                  <a:srgbClr val="FF0000"/>
                </a:solidFill>
              </a:rPr>
              <a:t> </a:t>
            </a:r>
            <a:r>
              <a:rPr lang="en-US" sz="2400" dirty="0" err="1">
                <a:solidFill>
                  <a:srgbClr val="FF0000"/>
                </a:solidFill>
              </a:rPr>
              <a:t>atau</a:t>
            </a:r>
            <a:r>
              <a:rPr lang="en-US" sz="2400" dirty="0">
                <a:solidFill>
                  <a:srgbClr val="FF0000"/>
                </a:solidFill>
              </a:rPr>
              <a:t> </a:t>
            </a:r>
            <a:r>
              <a:rPr lang="en-US" sz="2400" dirty="0" err="1">
                <a:solidFill>
                  <a:srgbClr val="FF0000"/>
                </a:solidFill>
              </a:rPr>
              <a:t>Indra</a:t>
            </a:r>
            <a:r>
              <a:rPr lang="en-US" sz="2400" dirty="0">
                <a:solidFill>
                  <a:srgbClr val="FF0000"/>
                </a:solidFill>
              </a:rPr>
              <a:t> </a:t>
            </a:r>
            <a:r>
              <a:rPr lang="en-US" sz="2400" dirty="0" err="1" smtClean="0">
                <a:solidFill>
                  <a:srgbClr val="FF0000"/>
                </a:solidFill>
              </a:rPr>
              <a:t>bersalah</a:t>
            </a:r>
            <a:r>
              <a:rPr lang="en-US" sz="2400" dirty="0" smtClean="0">
                <a:solidFill>
                  <a:srgbClr val="FF0000"/>
                </a:solidFill>
              </a:rPr>
              <a:t>”.</a:t>
            </a:r>
            <a:endParaRPr lang="en-US" sz="2400" dirty="0">
              <a:solidFill>
                <a:srgbClr val="FF0000"/>
              </a:solidFill>
            </a:endParaRPr>
          </a:p>
          <a:p>
            <a:pPr marL="285750" indent="0">
              <a:buFontTx/>
              <a:buNone/>
              <a:defRPr/>
            </a:pPr>
            <a:r>
              <a:rPr lang="en-US" sz="2400" dirty="0" err="1" smtClean="0"/>
              <a:t>Tentukan</a:t>
            </a:r>
            <a:r>
              <a:rPr lang="en-US" sz="2400" dirty="0" smtClean="0"/>
              <a:t> </a:t>
            </a:r>
            <a:r>
              <a:rPr lang="en-US" sz="2400" dirty="0" err="1"/>
              <a:t>siapa</a:t>
            </a:r>
            <a:r>
              <a:rPr lang="en-US" sz="2400" dirty="0"/>
              <a:t> </a:t>
            </a:r>
            <a:r>
              <a:rPr lang="en-US" sz="2400" dirty="0" err="1"/>
              <a:t>sajakah</a:t>
            </a:r>
            <a:r>
              <a:rPr lang="en-US" sz="2400" dirty="0"/>
              <a:t> yang </a:t>
            </a:r>
            <a:r>
              <a:rPr lang="en-US" sz="2400" dirty="0" err="1"/>
              <a:t>bersalah</a:t>
            </a:r>
            <a:r>
              <a:rPr lang="en-US" sz="2400" dirty="0"/>
              <a:t> </a:t>
            </a:r>
            <a:r>
              <a:rPr lang="en-US" sz="2400" dirty="0" err="1" smtClean="0"/>
              <a:t>bila</a:t>
            </a:r>
            <a:r>
              <a:rPr lang="en-US" sz="2400" dirty="0" smtClean="0"/>
              <a:t> </a:t>
            </a:r>
            <a:r>
              <a:rPr lang="en-US" sz="2400" dirty="0" err="1"/>
              <a:t>tes</a:t>
            </a:r>
            <a:r>
              <a:rPr lang="en-US" sz="2400" dirty="0"/>
              <a:t> </a:t>
            </a:r>
            <a:r>
              <a:rPr lang="en-US" sz="2400" i="1" dirty="0" err="1"/>
              <a:t>poligraph</a:t>
            </a:r>
            <a:r>
              <a:rPr lang="en-US" sz="2400" dirty="0"/>
              <a:t> </a:t>
            </a:r>
            <a:r>
              <a:rPr lang="en-US" sz="2400" dirty="0" err="1"/>
              <a:t>menunjukkan</a:t>
            </a:r>
            <a:r>
              <a:rPr lang="en-US" sz="2400" dirty="0"/>
              <a:t> </a:t>
            </a:r>
            <a:r>
              <a:rPr lang="en-US" sz="2400" dirty="0" err="1"/>
              <a:t>bahwa</a:t>
            </a:r>
            <a:r>
              <a:rPr lang="en-US" sz="2400" dirty="0"/>
              <a:t> </a:t>
            </a:r>
            <a:r>
              <a:rPr lang="en-US" sz="2400" dirty="0" err="1"/>
              <a:t>Ical</a:t>
            </a:r>
            <a:r>
              <a:rPr lang="en-US" sz="2400" dirty="0"/>
              <a:t> </a:t>
            </a:r>
            <a:r>
              <a:rPr lang="en-US" sz="2400" dirty="0" err="1"/>
              <a:t>telah</a:t>
            </a:r>
            <a:r>
              <a:rPr lang="en-US" sz="2400" dirty="0"/>
              <a:t> </a:t>
            </a:r>
            <a:r>
              <a:rPr lang="en-US" sz="2400" dirty="0" err="1"/>
              <a:t>berbohong</a:t>
            </a:r>
            <a:r>
              <a:rPr lang="en-US" sz="2400" dirty="0"/>
              <a:t>, </a:t>
            </a:r>
            <a:r>
              <a:rPr lang="en-US" sz="2400" dirty="0" err="1"/>
              <a:t>sementara</a:t>
            </a:r>
            <a:r>
              <a:rPr lang="en-US" sz="2400" dirty="0"/>
              <a:t> </a:t>
            </a:r>
            <a:r>
              <a:rPr lang="en-US" sz="2400" dirty="0" err="1"/>
              <a:t>kedua</a:t>
            </a:r>
            <a:r>
              <a:rPr lang="en-US" sz="2400" dirty="0"/>
              <a:t> </a:t>
            </a:r>
            <a:r>
              <a:rPr lang="en-US" sz="2400" dirty="0" err="1"/>
              <a:t>temannya</a:t>
            </a:r>
            <a:r>
              <a:rPr lang="en-US" sz="2400" dirty="0"/>
              <a:t> </a:t>
            </a:r>
            <a:r>
              <a:rPr lang="en-US" sz="2400" dirty="0" err="1"/>
              <a:t>mengatakan</a:t>
            </a:r>
            <a:r>
              <a:rPr lang="en-US" sz="2400" dirty="0"/>
              <a:t> </a:t>
            </a:r>
            <a:r>
              <a:rPr lang="en-US" sz="2400" dirty="0" err="1"/>
              <a:t>kebenaran</a:t>
            </a:r>
            <a:r>
              <a:rPr lang="en-US" sz="2400" dirty="0"/>
              <a:t>!	</a:t>
            </a:r>
            <a:endParaRPr lang="en-US" sz="2400" dirty="0" smtClean="0"/>
          </a:p>
          <a:p>
            <a:pPr marL="285750" indent="0">
              <a:buFontTx/>
              <a:buNone/>
              <a:defRPr/>
            </a:pPr>
            <a:endParaRPr lang="en-US" sz="2400" dirty="0"/>
          </a:p>
          <a:p>
            <a:pPr marL="285750" indent="0">
              <a:buFontTx/>
              <a:buNone/>
              <a:defRPr/>
            </a:pPr>
            <a:r>
              <a:rPr lang="en-US" altLang="en-US" sz="2400" dirty="0" err="1" smtClean="0">
                <a:cs typeface="Times New Roman" panose="02020603050405020304" pitchFamily="18" charset="0"/>
              </a:rPr>
              <a:t>Alat</a:t>
            </a:r>
            <a:r>
              <a:rPr lang="en-US" altLang="en-US" sz="2400" dirty="0" smtClean="0">
                <a:cs typeface="Times New Roman" panose="02020603050405020304" pitchFamily="18" charset="0"/>
              </a:rPr>
              <a:t> bantu </a:t>
            </a:r>
            <a:r>
              <a:rPr lang="en-US" altLang="en-US" sz="2400" dirty="0" err="1" smtClean="0">
                <a:cs typeface="Times New Roman" panose="02020603050405020304" pitchFamily="18" charset="0"/>
              </a:rPr>
              <a:t>untuk</a:t>
            </a:r>
            <a:r>
              <a:rPr lang="en-US" altLang="en-US" sz="2400" dirty="0" smtClean="0">
                <a:cs typeface="Times New Roman" panose="02020603050405020304" pitchFamily="18" charset="0"/>
              </a:rPr>
              <a:t> </a:t>
            </a:r>
            <a:r>
              <a:rPr lang="en-US" altLang="en-US" sz="2400" dirty="0" err="1" smtClean="0">
                <a:cs typeface="Times New Roman" panose="02020603050405020304" pitchFamily="18" charset="0"/>
              </a:rPr>
              <a:t>menjawab</a:t>
            </a:r>
            <a:r>
              <a:rPr lang="en-US" altLang="en-US" sz="2400" dirty="0" smtClean="0">
                <a:cs typeface="Times New Roman" panose="02020603050405020304" pitchFamily="18" charset="0"/>
              </a:rPr>
              <a:t> </a:t>
            </a:r>
            <a:r>
              <a:rPr lang="en-US" altLang="en-US" sz="2400" dirty="0" err="1" smtClean="0">
                <a:cs typeface="Times New Roman" panose="02020603050405020304" pitchFamily="18" charset="0"/>
              </a:rPr>
              <a:t>pertanyaan</a:t>
            </a:r>
            <a:r>
              <a:rPr lang="en-US" altLang="en-US" sz="2400" dirty="0" smtClean="0">
                <a:cs typeface="Times New Roman" panose="02020603050405020304" pitchFamily="18" charset="0"/>
              </a:rPr>
              <a:t> </a:t>
            </a:r>
            <a:r>
              <a:rPr lang="en-US" altLang="en-US" sz="2400" dirty="0" err="1" smtClean="0">
                <a:cs typeface="Times New Roman" panose="02020603050405020304" pitchFamily="18" charset="0"/>
              </a:rPr>
              <a:t>ini</a:t>
            </a:r>
            <a:r>
              <a:rPr lang="en-US" altLang="en-US" sz="2400" dirty="0" smtClean="0">
                <a:cs typeface="Times New Roman" panose="02020603050405020304" pitchFamily="18" charset="0"/>
              </a:rPr>
              <a:t> </a:t>
            </a:r>
            <a:r>
              <a:rPr lang="en-US" altLang="en-US" sz="2400" dirty="0" err="1" smtClean="0">
                <a:cs typeface="Times New Roman" panose="02020603050405020304" pitchFamily="18" charset="0"/>
              </a:rPr>
              <a:t>adalah</a:t>
            </a:r>
            <a:r>
              <a:rPr lang="en-US" altLang="en-US" sz="2400" dirty="0" smtClean="0">
                <a:cs typeface="Times New Roman" panose="02020603050405020304" pitchFamily="18" charset="0"/>
              </a:rPr>
              <a:t> </a:t>
            </a:r>
            <a:r>
              <a:rPr lang="en-US" altLang="en-US" sz="2400" dirty="0" err="1" smtClean="0">
                <a:cs typeface="Times New Roman" panose="02020603050405020304" pitchFamily="18" charset="0"/>
              </a:rPr>
              <a:t>adalah</a:t>
            </a:r>
            <a:r>
              <a:rPr lang="en-US" altLang="en-US" sz="2400" dirty="0" smtClean="0">
                <a:cs typeface="Times New Roman" panose="02020603050405020304" pitchFamily="18" charset="0"/>
              </a:rPr>
              <a:t> </a:t>
            </a:r>
            <a:r>
              <a:rPr lang="en-US" altLang="en-US" sz="2400" b="1" dirty="0" err="1" smtClean="0">
                <a:cs typeface="Times New Roman" panose="02020603050405020304" pitchFamily="18" charset="0"/>
              </a:rPr>
              <a:t>Logika</a:t>
            </a:r>
            <a:endParaRPr lang="en-US" altLang="en-US" sz="2400" b="1" dirty="0" smtClean="0">
              <a:cs typeface="Times New Roman" panose="02020603050405020304" pitchFamily="18" charset="0"/>
            </a:endParaRPr>
          </a:p>
          <a:p>
            <a:pPr marL="285750" indent="0">
              <a:buFontTx/>
              <a:buNone/>
              <a:defRPr/>
            </a:pPr>
            <a:r>
              <a:rPr lang="en-US" sz="2400" dirty="0"/>
              <a:t>	</a:t>
            </a:r>
          </a:p>
        </p:txBody>
      </p:sp>
      <p:sp>
        <p:nvSpPr>
          <p:cNvPr id="5123" name="Slide Number Placeholder 3"/>
          <p:cNvSpPr>
            <a:spLocks noGrp="1"/>
          </p:cNvSpPr>
          <p:nvPr>
            <p:ph type="sldNum" sz="quarter" idx="12"/>
          </p:nvPr>
        </p:nvSpPr>
        <p:spPr>
          <a:noFill/>
        </p:spPr>
        <p:txBody>
          <a:bodyPr/>
          <a:lstStyle/>
          <a:p>
            <a:fld id="{84FF1E58-BE2C-4FCC-8B7E-2E08CF7DE302}" type="slidenum">
              <a:rPr lang="en-US" altLang="en-US" smtClean="0"/>
              <a:pPr/>
              <a:t>5</a:t>
            </a:fld>
            <a:endParaRPr lang="en-US" altLang="en-US" smtClean="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Number Placeholder 5"/>
          <p:cNvSpPr>
            <a:spLocks noGrp="1"/>
          </p:cNvSpPr>
          <p:nvPr>
            <p:ph type="sldNum" sz="quarter" idx="12"/>
          </p:nvPr>
        </p:nvSpPr>
        <p:spPr>
          <a:noFill/>
        </p:spPr>
        <p:txBody>
          <a:bodyPr/>
          <a:lstStyle/>
          <a:p>
            <a:fld id="{948D95FE-0A3D-49AE-A66E-3CFE09558D88}" type="slidenum">
              <a:rPr lang="en-US" altLang="en-US" smtClean="0"/>
              <a:pPr/>
              <a:t>50</a:t>
            </a:fld>
            <a:endParaRPr lang="en-US" altLang="en-US" smtClean="0"/>
          </a:p>
        </p:txBody>
      </p:sp>
      <p:sp>
        <p:nvSpPr>
          <p:cNvPr id="53251" name="Rectangle 3"/>
          <p:cNvSpPr>
            <a:spLocks noGrp="1" noChangeArrowheads="1"/>
          </p:cNvSpPr>
          <p:nvPr>
            <p:ph type="body" idx="1"/>
          </p:nvPr>
        </p:nvSpPr>
        <p:spPr>
          <a:xfrm>
            <a:off x="685800" y="381000"/>
            <a:ext cx="7772400" cy="5715000"/>
          </a:xfrm>
        </p:spPr>
        <p:txBody>
          <a:bodyPr>
            <a:normAutofit lnSpcReduction="10000"/>
          </a:bodyPr>
          <a:lstStyle/>
          <a:p>
            <a:pPr marL="609600" indent="-609600" algn="just" eaLnBrk="1" hangingPunct="1">
              <a:buFontTx/>
              <a:buNone/>
            </a:pPr>
            <a:r>
              <a:rPr lang="en-US" altLang="en-US" sz="2400" smtClean="0">
                <a:solidFill>
                  <a:srgbClr val="FF0000"/>
                </a:solidFill>
                <a:cs typeface="Times New Roman" pitchFamily="18" charset="0"/>
              </a:rPr>
              <a:t>2)   </a:t>
            </a:r>
            <a:r>
              <a:rPr lang="en-US" altLang="en-US" sz="2400" u="sng" smtClean="0">
                <a:solidFill>
                  <a:srgbClr val="FF0000"/>
                </a:solidFill>
                <a:cs typeface="Times New Roman" pitchFamily="18" charset="0"/>
              </a:rPr>
              <a:t>Syarat perlu </a:t>
            </a:r>
            <a:r>
              <a:rPr lang="en-US" altLang="en-US" sz="2400" smtClean="0">
                <a:solidFill>
                  <a:srgbClr val="FF0000"/>
                </a:solidFill>
                <a:cs typeface="Times New Roman" pitchFamily="18" charset="0"/>
              </a:rPr>
              <a:t>bagi Indonesia agar ikut Piala Dunia adalah dengan mengontrak pemain asing kenamaan.</a:t>
            </a:r>
          </a:p>
          <a:p>
            <a:pPr marL="609600" indent="-609600" algn="just" eaLnBrk="1" hangingPunct="1">
              <a:buFontTx/>
              <a:buNone/>
            </a:pPr>
            <a:endParaRPr lang="en-US" altLang="en-US" sz="2400" smtClean="0">
              <a:cs typeface="Times New Roman" pitchFamily="18" charset="0"/>
            </a:endParaRPr>
          </a:p>
          <a:p>
            <a:pPr marL="609600" indent="-609600" algn="just" eaLnBrk="1" hangingPunct="1">
              <a:buFontTx/>
              <a:buNone/>
            </a:pPr>
            <a:r>
              <a:rPr lang="en-US" altLang="en-US" sz="2400" b="1" smtClean="0">
                <a:cs typeface="Times New Roman" pitchFamily="18" charset="0"/>
              </a:rPr>
              <a:t>Ingat</a:t>
            </a:r>
            <a:r>
              <a:rPr lang="en-US" altLang="en-US" sz="2400" smtClean="0">
                <a:cs typeface="Times New Roman" pitchFamily="18" charset="0"/>
              </a:rPr>
              <a:t>: </a:t>
            </a:r>
            <a:r>
              <a:rPr lang="en-US" altLang="en-US" sz="2400" i="1" smtClean="0">
                <a:cs typeface="Times New Roman" pitchFamily="18" charset="0"/>
              </a:rPr>
              <a:t>p</a:t>
            </a:r>
            <a:r>
              <a:rPr lang="en-US" altLang="en-US" sz="2400" smtClean="0">
                <a:cs typeface="Times New Roman" pitchFamily="18" charset="0"/>
              </a:rPr>
              <a:t> </a:t>
            </a:r>
            <a:r>
              <a:rPr lang="en-US" altLang="en-US" sz="2400" smtClean="0">
                <a:cs typeface="Times New Roman" pitchFamily="18" charset="0"/>
                <a:sym typeface="Symbol" pitchFamily="18" charset="2"/>
              </a:rPr>
              <a:t></a:t>
            </a:r>
            <a:r>
              <a:rPr lang="en-US" altLang="en-US" sz="2400" smtClean="0">
                <a:cs typeface="Times New Roman" pitchFamily="18" charset="0"/>
              </a:rPr>
              <a:t> </a:t>
            </a:r>
            <a:r>
              <a:rPr lang="en-US" altLang="en-US" sz="2400" i="1" smtClean="0">
                <a:cs typeface="Times New Roman" pitchFamily="18" charset="0"/>
              </a:rPr>
              <a:t>q</a:t>
            </a:r>
            <a:r>
              <a:rPr lang="en-US" altLang="en-US" sz="2400" smtClean="0">
                <a:cs typeface="Times New Roman" pitchFamily="18" charset="0"/>
              </a:rPr>
              <a:t> </a:t>
            </a:r>
            <a:r>
              <a:rPr lang="en-US" altLang="en-US" sz="2400" b="1" smtClean="0">
                <a:cs typeface="Times New Roman" pitchFamily="18" charset="0"/>
              </a:rPr>
              <a:t>dapat dibaca</a:t>
            </a:r>
            <a:r>
              <a:rPr lang="en-US" altLang="en-US" sz="2400" smtClean="0">
                <a:cs typeface="Times New Roman" pitchFamily="18" charset="0"/>
              </a:rPr>
              <a:t> </a:t>
            </a:r>
            <a:r>
              <a:rPr lang="en-US" altLang="en-US" sz="2400" i="1" smtClean="0">
                <a:cs typeface="Times New Roman" pitchFamily="18" charset="0"/>
              </a:rPr>
              <a:t>q</a:t>
            </a:r>
            <a:r>
              <a:rPr lang="en-US" altLang="en-US" sz="2400" smtClean="0">
                <a:cs typeface="Times New Roman" pitchFamily="18" charset="0"/>
              </a:rPr>
              <a:t> </a:t>
            </a:r>
            <a:r>
              <a:rPr lang="en-US" altLang="en-US" sz="2400" u="sng" smtClean="0">
                <a:cs typeface="Times New Roman" pitchFamily="18" charset="0"/>
              </a:rPr>
              <a:t>syarat perlu</a:t>
            </a:r>
            <a:r>
              <a:rPr lang="en-US" altLang="en-US" sz="2400" smtClean="0">
                <a:cs typeface="Times New Roman" pitchFamily="18" charset="0"/>
              </a:rPr>
              <a:t> untuk </a:t>
            </a:r>
            <a:r>
              <a:rPr lang="en-US" altLang="en-US" sz="2400" i="1" smtClean="0">
                <a:cs typeface="Times New Roman" pitchFamily="18" charset="0"/>
              </a:rPr>
              <a:t>p </a:t>
            </a:r>
            <a:endParaRPr lang="en-US" altLang="en-US" sz="2400" smtClean="0">
              <a:cs typeface="Times New Roman" pitchFamily="18" charset="0"/>
            </a:endParaRPr>
          </a:p>
          <a:p>
            <a:pPr marL="609600" indent="-609600" eaLnBrk="1" hangingPunct="1">
              <a:buFontTx/>
              <a:buNone/>
            </a:pPr>
            <a:r>
              <a:rPr lang="en-US" altLang="en-US" sz="2400" smtClean="0"/>
              <a:t>Susun sesuai format:</a:t>
            </a:r>
          </a:p>
          <a:p>
            <a:pPr marL="609600" indent="-609600" eaLnBrk="1" hangingPunct="1">
              <a:buFontTx/>
              <a:buNone/>
            </a:pPr>
            <a:r>
              <a:rPr lang="en-US" altLang="en-US" sz="2400" smtClean="0">
                <a:cs typeface="Times New Roman" pitchFamily="18" charset="0"/>
              </a:rPr>
              <a:t>	</a:t>
            </a:r>
            <a:r>
              <a:rPr lang="en-US" altLang="en-US" sz="2400" smtClean="0">
                <a:solidFill>
                  <a:srgbClr val="FF0066"/>
                </a:solidFill>
                <a:cs typeface="Times New Roman" pitchFamily="18" charset="0"/>
              </a:rPr>
              <a:t>Mengontrak pemain asing kenamaan adalah </a:t>
            </a:r>
            <a:r>
              <a:rPr lang="en-US" altLang="en-US" sz="2400" u="sng" smtClean="0">
                <a:solidFill>
                  <a:srgbClr val="FF0066"/>
                </a:solidFill>
                <a:cs typeface="Times New Roman" pitchFamily="18" charset="0"/>
              </a:rPr>
              <a:t>syarat perlu</a:t>
            </a:r>
            <a:r>
              <a:rPr lang="en-US" altLang="en-US" sz="2400" smtClean="0">
                <a:solidFill>
                  <a:srgbClr val="FF0066"/>
                </a:solidFill>
                <a:cs typeface="Times New Roman" pitchFamily="18" charset="0"/>
              </a:rPr>
              <a:t> bagi Indonesia agar ikut Piala Dunia </a:t>
            </a:r>
          </a:p>
          <a:p>
            <a:pPr marL="609600" indent="-609600" eaLnBrk="1" hangingPunct="1">
              <a:buFontTx/>
              <a:buNone/>
            </a:pPr>
            <a:endParaRPr lang="en-US" altLang="en-US" sz="2400" smtClean="0">
              <a:cs typeface="Times New Roman" pitchFamily="18" charset="0"/>
            </a:endParaRPr>
          </a:p>
          <a:p>
            <a:pPr marL="609600" indent="-609600" eaLnBrk="1" hangingPunct="1">
              <a:buFontTx/>
              <a:buNone/>
            </a:pPr>
            <a:r>
              <a:rPr lang="en-US" altLang="en-US" sz="2400" smtClean="0">
                <a:cs typeface="Times New Roman" pitchFamily="18" charset="0"/>
              </a:rPr>
              <a:t>Identifikasi proposisi atomik:</a:t>
            </a:r>
            <a:endParaRPr lang="en-US" altLang="en-US" sz="2400" i="1" smtClean="0">
              <a:cs typeface="Times New Roman" pitchFamily="18" charset="0"/>
            </a:endParaRPr>
          </a:p>
          <a:p>
            <a:pPr marL="609600" indent="-609600" eaLnBrk="1" hangingPunct="1">
              <a:buFontTx/>
              <a:buNone/>
            </a:pPr>
            <a:r>
              <a:rPr lang="en-US" altLang="en-US" sz="2400" i="1" smtClean="0">
                <a:cs typeface="Times New Roman" pitchFamily="18" charset="0"/>
              </a:rPr>
              <a:t>	q</a:t>
            </a:r>
            <a:r>
              <a:rPr lang="en-US" altLang="en-US" sz="2400" smtClean="0">
                <a:cs typeface="Times New Roman" pitchFamily="18" charset="0"/>
              </a:rPr>
              <a:t>: Indonesia mengontrak pemain asing kenamaan </a:t>
            </a:r>
          </a:p>
          <a:p>
            <a:pPr marL="609600" indent="-609600" eaLnBrk="1" hangingPunct="1">
              <a:buFontTx/>
              <a:buNone/>
            </a:pPr>
            <a:r>
              <a:rPr lang="en-US" altLang="en-US" sz="2400" i="1" smtClean="0">
                <a:cs typeface="Times New Roman" pitchFamily="18" charset="0"/>
              </a:rPr>
              <a:t>	p</a:t>
            </a:r>
            <a:r>
              <a:rPr lang="en-US" altLang="en-US" sz="2400" smtClean="0">
                <a:cs typeface="Times New Roman" pitchFamily="18" charset="0"/>
              </a:rPr>
              <a:t>: Indonesia ikut Piala Dunia  </a:t>
            </a:r>
          </a:p>
          <a:p>
            <a:pPr marL="609600" indent="-609600" eaLnBrk="1" hangingPunct="1">
              <a:buFontTx/>
              <a:buNone/>
            </a:pPr>
            <a:r>
              <a:rPr lang="en-US" altLang="en-US" sz="2400" b="1" smtClean="0">
                <a:cs typeface="Times New Roman" pitchFamily="18" charset="0"/>
              </a:rPr>
              <a:t>Notasi standard</a:t>
            </a:r>
            <a:r>
              <a:rPr lang="en-US" altLang="en-US" sz="2400" smtClean="0">
                <a:cs typeface="Times New Roman" pitchFamily="18" charset="0"/>
              </a:rPr>
              <a:t>: Jika </a:t>
            </a:r>
            <a:r>
              <a:rPr lang="en-US" altLang="en-US" sz="2400" i="1" smtClean="0">
                <a:cs typeface="Times New Roman" pitchFamily="18" charset="0"/>
              </a:rPr>
              <a:t>p</a:t>
            </a:r>
            <a:r>
              <a:rPr lang="en-US" altLang="en-US" sz="2400" smtClean="0">
                <a:cs typeface="Times New Roman" pitchFamily="18" charset="0"/>
              </a:rPr>
              <a:t>, maka </a:t>
            </a:r>
            <a:r>
              <a:rPr lang="en-US" altLang="en-US" sz="2400" i="1" smtClean="0">
                <a:cs typeface="Times New Roman" pitchFamily="18" charset="0"/>
              </a:rPr>
              <a:t>q</a:t>
            </a:r>
          </a:p>
          <a:p>
            <a:pPr marL="609600" indent="-609600" eaLnBrk="1" hangingPunct="1">
              <a:buFontTx/>
              <a:buNone/>
            </a:pPr>
            <a:r>
              <a:rPr lang="en-US" altLang="en-US" sz="2400" smtClean="0">
                <a:cs typeface="Times New Roman" pitchFamily="18" charset="0"/>
              </a:rPr>
              <a:t>	</a:t>
            </a:r>
            <a:r>
              <a:rPr lang="en-US" altLang="en-US" sz="2400" smtClean="0">
                <a:solidFill>
                  <a:schemeClr val="accent2"/>
                </a:solidFill>
                <a:cs typeface="Times New Roman" pitchFamily="18" charset="0"/>
              </a:rPr>
              <a:t>Jika Indonesia ikut Piala Dunia, maka Indonesia mengontrak pemain asing kenaman.</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Number Placeholder 5"/>
          <p:cNvSpPr>
            <a:spLocks noGrp="1"/>
          </p:cNvSpPr>
          <p:nvPr>
            <p:ph type="sldNum" sz="quarter" idx="12"/>
          </p:nvPr>
        </p:nvSpPr>
        <p:spPr>
          <a:noFill/>
        </p:spPr>
        <p:txBody>
          <a:bodyPr/>
          <a:lstStyle/>
          <a:p>
            <a:fld id="{249F2D9D-D167-481A-B139-A23FB398B87A}" type="slidenum">
              <a:rPr lang="en-US" altLang="en-US" smtClean="0"/>
              <a:pPr/>
              <a:t>51</a:t>
            </a:fld>
            <a:endParaRPr lang="en-US" altLang="en-US" smtClean="0"/>
          </a:p>
        </p:txBody>
      </p:sp>
      <p:sp>
        <p:nvSpPr>
          <p:cNvPr id="54275" name="Rectangle 2"/>
          <p:cNvSpPr>
            <a:spLocks noGrp="1" noChangeArrowheads="1"/>
          </p:cNvSpPr>
          <p:nvPr>
            <p:ph type="title"/>
          </p:nvPr>
        </p:nvSpPr>
        <p:spPr/>
        <p:txBody>
          <a:bodyPr/>
          <a:lstStyle/>
          <a:p>
            <a:pPr algn="l" eaLnBrk="1" hangingPunct="1"/>
            <a:r>
              <a:rPr lang="en-US" altLang="en-US" smtClean="0"/>
              <a:t>Latihan </a:t>
            </a:r>
          </a:p>
        </p:txBody>
      </p:sp>
      <p:sp>
        <p:nvSpPr>
          <p:cNvPr id="54276" name="Rectangle 3"/>
          <p:cNvSpPr>
            <a:spLocks noGrp="1" noChangeArrowheads="1"/>
          </p:cNvSpPr>
          <p:nvPr>
            <p:ph type="body" idx="1"/>
          </p:nvPr>
        </p:nvSpPr>
        <p:spPr/>
        <p:txBody>
          <a:bodyPr/>
          <a:lstStyle/>
          <a:p>
            <a:pPr algn="just" eaLnBrk="1" hangingPunct="1">
              <a:buFontTx/>
              <a:buNone/>
            </a:pPr>
            <a:r>
              <a:rPr lang="en-US" altLang="en-US" smtClean="0">
                <a:cs typeface="Times New Roman" pitchFamily="18" charset="0"/>
              </a:rPr>
              <a:t>	</a:t>
            </a:r>
            <a:r>
              <a:rPr lang="en-US" altLang="en-US" sz="2800" smtClean="0">
                <a:cs typeface="Times New Roman" pitchFamily="18" charset="0"/>
              </a:rPr>
              <a:t>Nyatakan pernyataan berikut:</a:t>
            </a:r>
          </a:p>
          <a:p>
            <a:pPr algn="just" eaLnBrk="1" hangingPunct="1">
              <a:buFontTx/>
              <a:buNone/>
            </a:pPr>
            <a:endParaRPr lang="en-US" altLang="en-US" sz="2800" smtClean="0">
              <a:cs typeface="Times New Roman" pitchFamily="18" charset="0"/>
            </a:endParaRPr>
          </a:p>
          <a:p>
            <a:pPr algn="just" eaLnBrk="1" hangingPunct="1">
              <a:buFontTx/>
              <a:buNone/>
            </a:pPr>
            <a:r>
              <a:rPr lang="en-US" altLang="en-US" sz="2800" smtClean="0">
                <a:cs typeface="Times New Roman" pitchFamily="18" charset="0"/>
              </a:rPr>
              <a:t>	 </a:t>
            </a:r>
            <a:r>
              <a:rPr lang="en-US" altLang="en-US" sz="2800" smtClean="0">
                <a:solidFill>
                  <a:schemeClr val="accent2"/>
                </a:solidFill>
                <a:cs typeface="Times New Roman" pitchFamily="18" charset="0"/>
              </a:rPr>
              <a:t>“Anda tidak dapat terdaftar sebagai pemilih dalam Pemilu  jika anda berusia di bawah 17 tahun kecuali kalau anda sudah menikah”.</a:t>
            </a:r>
          </a:p>
          <a:p>
            <a:pPr algn="just" eaLnBrk="1" hangingPunct="1">
              <a:buFontTx/>
              <a:buNone/>
            </a:pPr>
            <a:endParaRPr lang="en-US" altLang="en-US" sz="2800" smtClean="0">
              <a:solidFill>
                <a:schemeClr val="accent2"/>
              </a:solidFill>
              <a:cs typeface="Times New Roman" pitchFamily="18" charset="0"/>
            </a:endParaRPr>
          </a:p>
          <a:p>
            <a:pPr algn="just" eaLnBrk="1" hangingPunct="1">
              <a:buFontTx/>
              <a:buNone/>
            </a:pPr>
            <a:r>
              <a:rPr lang="en-US" altLang="en-US" sz="2800" smtClean="0">
                <a:cs typeface="Times New Roman" pitchFamily="18" charset="0"/>
              </a:rPr>
              <a:t>  dalam notasi simbolik.</a:t>
            </a:r>
          </a:p>
          <a:p>
            <a:pPr eaLnBrk="1" hangingPunct="1">
              <a:buFontTx/>
              <a:buNone/>
            </a:pPr>
            <a:endParaRPr lang="en-US" altLang="en-US" sz="2800" smtClean="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Number Placeholder 5"/>
          <p:cNvSpPr>
            <a:spLocks noGrp="1"/>
          </p:cNvSpPr>
          <p:nvPr>
            <p:ph type="sldNum" sz="quarter" idx="12"/>
          </p:nvPr>
        </p:nvSpPr>
        <p:spPr>
          <a:noFill/>
        </p:spPr>
        <p:txBody>
          <a:bodyPr/>
          <a:lstStyle/>
          <a:p>
            <a:fld id="{560FD504-B15F-41B0-B118-D30C535534FD}" type="slidenum">
              <a:rPr lang="en-US" altLang="en-US" smtClean="0"/>
              <a:pPr/>
              <a:t>52</a:t>
            </a:fld>
            <a:endParaRPr lang="en-US" altLang="en-US" smtClean="0"/>
          </a:p>
        </p:txBody>
      </p:sp>
      <p:graphicFrame>
        <p:nvGraphicFramePr>
          <p:cNvPr id="55299" name="Object 2"/>
          <p:cNvGraphicFramePr>
            <a:graphicFrameLocks noChangeAspect="1"/>
          </p:cNvGraphicFramePr>
          <p:nvPr/>
        </p:nvGraphicFramePr>
        <p:xfrm>
          <a:off x="539750" y="539750"/>
          <a:ext cx="8288338" cy="5999163"/>
        </p:xfrm>
        <a:graphic>
          <a:graphicData uri="http://schemas.openxmlformats.org/presentationml/2006/ole">
            <p:oleObj spid="_x0000_s12290" name="Document" r:id="rId3" imgW="8313293" imgH="6006863" progId="Word.Document.8">
              <p:embed/>
            </p:oleObj>
          </a:graphicData>
        </a:graphic>
      </p:graphicFrame>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Number Placeholder 5"/>
          <p:cNvSpPr>
            <a:spLocks noGrp="1"/>
          </p:cNvSpPr>
          <p:nvPr>
            <p:ph type="sldNum" sz="quarter" idx="12"/>
          </p:nvPr>
        </p:nvSpPr>
        <p:spPr>
          <a:noFill/>
        </p:spPr>
        <p:txBody>
          <a:bodyPr/>
          <a:lstStyle/>
          <a:p>
            <a:fld id="{059B71E3-B162-420B-83CD-35CC3FC7D341}" type="slidenum">
              <a:rPr lang="en-US" altLang="en-US" smtClean="0"/>
              <a:pPr/>
              <a:t>53</a:t>
            </a:fld>
            <a:endParaRPr lang="en-US" altLang="en-US" smtClean="0"/>
          </a:p>
        </p:txBody>
      </p:sp>
      <p:sp>
        <p:nvSpPr>
          <p:cNvPr id="56323" name="Rectangle 3"/>
          <p:cNvSpPr>
            <a:spLocks noGrp="1" noChangeArrowheads="1"/>
          </p:cNvSpPr>
          <p:nvPr>
            <p:ph type="body" idx="1"/>
          </p:nvPr>
        </p:nvSpPr>
        <p:spPr>
          <a:xfrm>
            <a:off x="685800" y="990600"/>
            <a:ext cx="7772400" cy="5257800"/>
          </a:xfrm>
        </p:spPr>
        <p:txBody>
          <a:bodyPr/>
          <a:lstStyle/>
          <a:p>
            <a:pPr algn="just" eaLnBrk="1" hangingPunct="1">
              <a:buFontTx/>
              <a:buNone/>
            </a:pPr>
            <a:r>
              <a:rPr lang="en-US" altLang="en-US" sz="2800" smtClean="0">
                <a:solidFill>
                  <a:schemeClr val="accent2"/>
                </a:solidFill>
                <a:cs typeface="Times New Roman" pitchFamily="18" charset="0"/>
              </a:rPr>
              <a:t>	Anda tidak dapat terdaftar sebagai pemilih dalam Pemilu  </a:t>
            </a:r>
            <a:r>
              <a:rPr lang="en-US" altLang="en-US" sz="2800" u="sng" smtClean="0">
                <a:solidFill>
                  <a:schemeClr val="accent2"/>
                </a:solidFill>
                <a:cs typeface="Times New Roman" pitchFamily="18" charset="0"/>
              </a:rPr>
              <a:t>jika</a:t>
            </a:r>
            <a:r>
              <a:rPr lang="en-US" altLang="en-US" sz="2800" smtClean="0">
                <a:solidFill>
                  <a:schemeClr val="accent2"/>
                </a:solidFill>
                <a:cs typeface="Times New Roman" pitchFamily="18" charset="0"/>
              </a:rPr>
              <a:t> anda berusia di bawah 17 tahun kecuali kalau anda sudah menikah”.</a:t>
            </a:r>
          </a:p>
          <a:p>
            <a:pPr eaLnBrk="1" hangingPunct="1">
              <a:buFontTx/>
              <a:buNone/>
            </a:pPr>
            <a:r>
              <a:rPr lang="en-US" altLang="en-US" smtClean="0"/>
              <a:t>   	</a:t>
            </a:r>
            <a:r>
              <a:rPr lang="en-US" altLang="en-US" sz="2800" smtClean="0"/>
              <a:t>Format: </a:t>
            </a:r>
            <a:r>
              <a:rPr lang="en-US" altLang="en-US" sz="2800" i="1" smtClean="0"/>
              <a:t>q</a:t>
            </a:r>
            <a:r>
              <a:rPr lang="en-US" altLang="en-US" sz="2800" smtClean="0"/>
              <a:t> jika </a:t>
            </a:r>
            <a:r>
              <a:rPr lang="en-US" altLang="en-US" sz="2800" i="1" smtClean="0"/>
              <a:t>p</a:t>
            </a:r>
          </a:p>
          <a:p>
            <a:pPr eaLnBrk="1" hangingPunct="1">
              <a:buFontTx/>
              <a:buNone/>
            </a:pPr>
            <a:endParaRPr lang="en-US" altLang="en-US" sz="2800" i="1" smtClean="0"/>
          </a:p>
          <a:p>
            <a:pPr eaLnBrk="1" hangingPunct="1">
              <a:buFontTx/>
              <a:buNone/>
            </a:pPr>
            <a:r>
              <a:rPr lang="en-US" altLang="en-US" sz="2400" i="1" smtClean="0"/>
              <a:t>    </a:t>
            </a:r>
            <a:r>
              <a:rPr lang="en-US" altLang="en-US" sz="2800" smtClean="0"/>
              <a:t>Susun ulang ke bentuk standard:  Jika </a:t>
            </a:r>
            <a:r>
              <a:rPr lang="en-US" altLang="en-US" sz="2800" i="1" smtClean="0"/>
              <a:t>p</a:t>
            </a:r>
            <a:r>
              <a:rPr lang="en-US" altLang="en-US" sz="2800" smtClean="0"/>
              <a:t>, maka </a:t>
            </a:r>
            <a:r>
              <a:rPr lang="en-US" altLang="en-US" sz="2800" i="1" smtClean="0"/>
              <a:t>q</a:t>
            </a:r>
          </a:p>
          <a:p>
            <a:pPr eaLnBrk="1" hangingPunct="1">
              <a:buFontTx/>
              <a:buNone/>
            </a:pPr>
            <a:endParaRPr lang="en-US" altLang="en-US" sz="2800" i="1" smtClean="0"/>
          </a:p>
          <a:p>
            <a:pPr eaLnBrk="1" hangingPunct="1">
              <a:buFontTx/>
              <a:buNone/>
            </a:pPr>
            <a:r>
              <a:rPr lang="en-US" altLang="en-US" sz="2800" smtClean="0">
                <a:solidFill>
                  <a:schemeClr val="accent2"/>
                </a:solidFill>
                <a:cs typeface="Times New Roman" pitchFamily="18" charset="0"/>
              </a:rPr>
              <a:t>	Jika anda berusia di bawah 17 tahun, kecuali kalau anda sudah menikah, maka anda tidak dapat terdaftar sebagai pemilih dalam Pemilu </a:t>
            </a:r>
          </a:p>
        </p:txBody>
      </p:sp>
      <p:sp>
        <p:nvSpPr>
          <p:cNvPr id="56324" name="Rectangle 4"/>
          <p:cNvSpPr>
            <a:spLocks noGrp="1" noChangeArrowheads="1"/>
          </p:cNvSpPr>
          <p:nvPr>
            <p:ph type="title"/>
          </p:nvPr>
        </p:nvSpPr>
        <p:spPr>
          <a:xfrm>
            <a:off x="1066800" y="533400"/>
            <a:ext cx="7772400" cy="381000"/>
          </a:xfrm>
          <a:noFill/>
        </p:spPr>
        <p:txBody>
          <a:bodyPr>
            <a:normAutofit fontScale="90000"/>
          </a:bodyPr>
          <a:lstStyle/>
          <a:p>
            <a:pPr algn="l" eaLnBrk="1" hangingPunct="1"/>
            <a:r>
              <a:rPr lang="en-US" altLang="en-US" sz="2800" b="1" smtClean="0"/>
              <a:t>Penyelesaian:</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Number Placeholder 5"/>
          <p:cNvSpPr>
            <a:spLocks noGrp="1"/>
          </p:cNvSpPr>
          <p:nvPr>
            <p:ph type="sldNum" sz="quarter" idx="12"/>
          </p:nvPr>
        </p:nvSpPr>
        <p:spPr>
          <a:noFill/>
        </p:spPr>
        <p:txBody>
          <a:bodyPr/>
          <a:lstStyle/>
          <a:p>
            <a:fld id="{902725F4-D1C0-47E1-A02A-279ABB25B4DF}" type="slidenum">
              <a:rPr lang="en-US" altLang="en-US" smtClean="0"/>
              <a:pPr/>
              <a:t>54</a:t>
            </a:fld>
            <a:endParaRPr lang="en-US" altLang="en-US" smtClean="0"/>
          </a:p>
        </p:txBody>
      </p:sp>
      <p:sp>
        <p:nvSpPr>
          <p:cNvPr id="57347" name="Rectangle 3"/>
          <p:cNvSpPr>
            <a:spLocks noGrp="1" noChangeArrowheads="1"/>
          </p:cNvSpPr>
          <p:nvPr>
            <p:ph type="body" idx="1"/>
          </p:nvPr>
        </p:nvSpPr>
        <p:spPr>
          <a:xfrm>
            <a:off x="685800" y="609600"/>
            <a:ext cx="7772400" cy="5486400"/>
          </a:xfrm>
        </p:spPr>
        <p:txBody>
          <a:bodyPr/>
          <a:lstStyle/>
          <a:p>
            <a:pPr algn="just" eaLnBrk="1" hangingPunct="1">
              <a:buFontTx/>
              <a:buNone/>
            </a:pPr>
            <a:r>
              <a:rPr lang="en-US" altLang="en-US" sz="2400" smtClean="0">
                <a:solidFill>
                  <a:schemeClr val="accent2"/>
                </a:solidFill>
                <a:cs typeface="Times New Roman" pitchFamily="18" charset="0"/>
              </a:rPr>
              <a:t>	Jika anda berusia di bawah 17 tahun, kecuali kalau anda sudah menikah, maka anda tidak dapat terdaftar sebagai pemilih dalam Pemilu </a:t>
            </a:r>
            <a:r>
              <a:rPr lang="en-US" altLang="en-US" smtClean="0">
                <a:cs typeface="Times New Roman" pitchFamily="18" charset="0"/>
              </a:rPr>
              <a:t>	</a:t>
            </a:r>
          </a:p>
          <a:p>
            <a:pPr algn="just" eaLnBrk="1" hangingPunct="1">
              <a:buFontTx/>
              <a:buNone/>
            </a:pPr>
            <a:endParaRPr lang="en-US" altLang="en-US" sz="2400" i="1" smtClean="0">
              <a:cs typeface="Times New Roman" pitchFamily="18" charset="0"/>
            </a:endParaRPr>
          </a:p>
          <a:p>
            <a:pPr algn="just" eaLnBrk="1" hangingPunct="1">
              <a:buFontTx/>
              <a:buNone/>
            </a:pPr>
            <a:r>
              <a:rPr lang="en-US" altLang="en-US" sz="3000" i="1" smtClean="0">
                <a:cs typeface="Times New Roman" pitchFamily="18" charset="0"/>
              </a:rPr>
              <a:t>	 </a:t>
            </a:r>
            <a:r>
              <a:rPr lang="en-US" altLang="en-US" sz="2500" i="1" smtClean="0">
                <a:cs typeface="Times New Roman" pitchFamily="18" charset="0"/>
              </a:rPr>
              <a:t>m</a:t>
            </a:r>
            <a:r>
              <a:rPr lang="en-US" altLang="en-US" sz="2500" smtClean="0">
                <a:cs typeface="Times New Roman" pitchFamily="18" charset="0"/>
              </a:rPr>
              <a:t> : Anda berusia di bawah 17 tahun.</a:t>
            </a:r>
          </a:p>
          <a:p>
            <a:pPr algn="just" eaLnBrk="1" hangingPunct="1">
              <a:buFontTx/>
              <a:buNone/>
            </a:pPr>
            <a:r>
              <a:rPr lang="en-US" altLang="en-US" sz="2500" smtClean="0">
                <a:cs typeface="Times New Roman" pitchFamily="18" charset="0"/>
              </a:rPr>
              <a:t>	 </a:t>
            </a:r>
            <a:r>
              <a:rPr lang="en-US" altLang="en-US" sz="2500" i="1" smtClean="0">
                <a:cs typeface="Times New Roman" pitchFamily="18" charset="0"/>
              </a:rPr>
              <a:t>n</a:t>
            </a:r>
            <a:r>
              <a:rPr lang="en-US" altLang="en-US" sz="2500" smtClean="0">
                <a:cs typeface="Times New Roman" pitchFamily="18" charset="0"/>
              </a:rPr>
              <a:t> : Anda sudah menikah.</a:t>
            </a:r>
          </a:p>
          <a:p>
            <a:pPr algn="just" eaLnBrk="1" hangingPunct="1">
              <a:buFontTx/>
              <a:buNone/>
            </a:pPr>
            <a:r>
              <a:rPr lang="en-US" altLang="en-US" sz="2500" smtClean="0">
                <a:cs typeface="Times New Roman" pitchFamily="18" charset="0"/>
              </a:rPr>
              <a:t>	 </a:t>
            </a:r>
            <a:r>
              <a:rPr lang="en-US" altLang="en-US" sz="2500" i="1" smtClean="0">
                <a:cs typeface="Times New Roman" pitchFamily="18" charset="0"/>
              </a:rPr>
              <a:t>r</a:t>
            </a:r>
            <a:r>
              <a:rPr lang="en-US" altLang="en-US" sz="2500" smtClean="0">
                <a:cs typeface="Times New Roman" pitchFamily="18" charset="0"/>
              </a:rPr>
              <a:t> : Anda dapat terdaftar sebagai pemilih dalam Pemilu. </a:t>
            </a:r>
          </a:p>
          <a:p>
            <a:pPr algn="just" eaLnBrk="1" hangingPunct="1">
              <a:buFontTx/>
              <a:buNone/>
            </a:pPr>
            <a:r>
              <a:rPr lang="en-US" altLang="en-US" sz="3000" smtClean="0">
                <a:cs typeface="Times New Roman" pitchFamily="18" charset="0"/>
              </a:rPr>
              <a:t> </a:t>
            </a:r>
          </a:p>
          <a:p>
            <a:pPr algn="just" eaLnBrk="1" hangingPunct="1">
              <a:buFontTx/>
              <a:buNone/>
            </a:pPr>
            <a:r>
              <a:rPr lang="en-US" altLang="en-US" sz="3000" smtClean="0">
                <a:cs typeface="Times New Roman" pitchFamily="18" charset="0"/>
              </a:rPr>
              <a:t>	maka pernyataan di atas dapat ditulis sebagai:</a:t>
            </a:r>
          </a:p>
          <a:p>
            <a:pPr algn="just" eaLnBrk="1" hangingPunct="1">
              <a:buFontTx/>
              <a:buNone/>
            </a:pPr>
            <a:r>
              <a:rPr lang="en-US" altLang="en-US" sz="3000" smtClean="0">
                <a:cs typeface="Times New Roman" pitchFamily="18" charset="0"/>
              </a:rPr>
              <a:t>        (</a:t>
            </a:r>
            <a:r>
              <a:rPr lang="en-US" altLang="en-US" sz="3000" i="1" smtClean="0">
                <a:cs typeface="Times New Roman" pitchFamily="18" charset="0"/>
              </a:rPr>
              <a:t>m</a:t>
            </a:r>
            <a:r>
              <a:rPr lang="en-US" altLang="en-US" sz="3000" smtClean="0">
                <a:cs typeface="Times New Roman" pitchFamily="18" charset="0"/>
              </a:rPr>
              <a:t> </a:t>
            </a:r>
            <a:r>
              <a:rPr lang="en-US" altLang="en-US" sz="3000" smtClean="0">
                <a:cs typeface="Times New Roman" pitchFamily="18" charset="0"/>
                <a:sym typeface="Symbol" pitchFamily="18" charset="2"/>
              </a:rPr>
              <a:t></a:t>
            </a:r>
            <a:r>
              <a:rPr lang="en-US" altLang="en-US" sz="3000" smtClean="0">
                <a:cs typeface="Times New Roman" pitchFamily="18" charset="0"/>
              </a:rPr>
              <a:t> ~ </a:t>
            </a:r>
            <a:r>
              <a:rPr lang="en-US" altLang="en-US" sz="3000" i="1" smtClean="0">
                <a:cs typeface="Times New Roman" pitchFamily="18" charset="0"/>
              </a:rPr>
              <a:t>n</a:t>
            </a:r>
            <a:r>
              <a:rPr lang="en-US" altLang="en-US" sz="3000" smtClean="0">
                <a:cs typeface="Times New Roman" pitchFamily="18" charset="0"/>
              </a:rPr>
              <a:t>) </a:t>
            </a:r>
            <a:r>
              <a:rPr lang="en-US" altLang="en-US" sz="3000" smtClean="0">
                <a:cs typeface="Times New Roman" pitchFamily="18" charset="0"/>
                <a:sym typeface="Symbol" pitchFamily="18" charset="2"/>
              </a:rPr>
              <a:t></a:t>
            </a:r>
            <a:r>
              <a:rPr lang="en-US" altLang="en-US" sz="3000" smtClean="0">
                <a:cs typeface="Times New Roman" pitchFamily="18" charset="0"/>
              </a:rPr>
              <a:t> ~ </a:t>
            </a:r>
            <a:r>
              <a:rPr lang="en-US" altLang="en-US" sz="3000" i="1" smtClean="0">
                <a:cs typeface="Times New Roman" pitchFamily="18" charset="0"/>
              </a:rPr>
              <a:t>r</a:t>
            </a:r>
            <a:r>
              <a:rPr lang="en-US" altLang="en-US" sz="3000" smtClean="0">
                <a:cs typeface="Times New Roman" pitchFamily="18" charset="0"/>
              </a:rPr>
              <a:t>	 </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Number Placeholder 5"/>
          <p:cNvSpPr>
            <a:spLocks noGrp="1"/>
          </p:cNvSpPr>
          <p:nvPr>
            <p:ph type="sldNum" sz="quarter" idx="12"/>
          </p:nvPr>
        </p:nvSpPr>
        <p:spPr>
          <a:noFill/>
        </p:spPr>
        <p:txBody>
          <a:bodyPr/>
          <a:lstStyle/>
          <a:p>
            <a:fld id="{8AB8B996-393E-4104-B23C-66FD4E357584}" type="slidenum">
              <a:rPr lang="en-US" altLang="en-US" smtClean="0"/>
              <a:pPr/>
              <a:t>55</a:t>
            </a:fld>
            <a:endParaRPr lang="en-US" altLang="en-US" smtClean="0"/>
          </a:p>
        </p:txBody>
      </p:sp>
      <p:sp>
        <p:nvSpPr>
          <p:cNvPr id="58371" name="Rectangle 3"/>
          <p:cNvSpPr>
            <a:spLocks noGrp="1" noChangeArrowheads="1"/>
          </p:cNvSpPr>
          <p:nvPr>
            <p:ph type="body" idx="1"/>
          </p:nvPr>
        </p:nvSpPr>
        <p:spPr>
          <a:xfrm>
            <a:off x="685800" y="838200"/>
            <a:ext cx="7772400" cy="5257800"/>
          </a:xfrm>
        </p:spPr>
        <p:txBody>
          <a:bodyPr/>
          <a:lstStyle/>
          <a:p>
            <a:pPr eaLnBrk="1" hangingPunct="1">
              <a:buFontTx/>
              <a:buNone/>
            </a:pPr>
            <a:r>
              <a:rPr lang="en-US" altLang="en-US" smtClean="0"/>
              <a:t>	</a:t>
            </a:r>
            <a:r>
              <a:rPr lang="en-US" altLang="en-US" sz="2800" b="1" smtClean="0"/>
              <a:t>Latihan</a:t>
            </a:r>
            <a:r>
              <a:rPr lang="en-US" altLang="en-US" sz="2800" smtClean="0"/>
              <a:t>: Ubah kalimat ini ke dalam ekspresi logika (notasi simbolik</a:t>
            </a:r>
            <a:r>
              <a:rPr lang="en-US" altLang="en-US" smtClean="0"/>
              <a:t>)</a:t>
            </a:r>
          </a:p>
          <a:p>
            <a:pPr eaLnBrk="1" hangingPunct="1">
              <a:buFontTx/>
              <a:buNone/>
            </a:pPr>
            <a:r>
              <a:rPr lang="en-US" altLang="en-US" smtClean="0"/>
              <a:t>	</a:t>
            </a:r>
            <a:r>
              <a:rPr lang="en-US" altLang="en-US" sz="2800" smtClean="0"/>
              <a:t>1. Anda hanya dapat mengakses internet dari kampus hanya jika anda mahasiswa Informatika atau anda bukan seorang sarjana.</a:t>
            </a:r>
          </a:p>
          <a:p>
            <a:pPr eaLnBrk="1" hangingPunct="1">
              <a:buFontTx/>
              <a:buNone/>
            </a:pPr>
            <a:endParaRPr lang="en-US" altLang="en-US" sz="2800" smtClean="0"/>
          </a:p>
          <a:p>
            <a:pPr eaLnBrk="1" hangingPunct="1">
              <a:buFontTx/>
              <a:buNone/>
            </a:pPr>
            <a:r>
              <a:rPr lang="en-US" altLang="en-US" sz="2800" smtClean="0"/>
              <a:t>	2. Anda tidak dapat menaiki </a:t>
            </a:r>
            <a:r>
              <a:rPr lang="en-US" altLang="en-US" sz="2800" i="1" smtClean="0"/>
              <a:t>roller coaster</a:t>
            </a:r>
            <a:r>
              <a:rPr lang="en-US" altLang="en-US" sz="2800" smtClean="0"/>
              <a:t> jika anda tingginya kurang dari 150 cm kecuali jika anda berusia lebih dari 16 tahun.</a:t>
            </a:r>
          </a:p>
          <a:p>
            <a:pPr eaLnBrk="1" hangingPunct="1">
              <a:buFontTx/>
              <a:buNone/>
            </a:pPr>
            <a:endParaRPr lang="en-US" altLang="en-US" sz="2800" smtClean="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Number Placeholder 5"/>
          <p:cNvSpPr>
            <a:spLocks noGrp="1"/>
          </p:cNvSpPr>
          <p:nvPr>
            <p:ph type="sldNum" sz="quarter" idx="12"/>
          </p:nvPr>
        </p:nvSpPr>
        <p:spPr>
          <a:noFill/>
        </p:spPr>
        <p:txBody>
          <a:bodyPr/>
          <a:lstStyle/>
          <a:p>
            <a:fld id="{10ED1FF9-5CD7-46BF-8E2B-4AEF7FDF180B}" type="slidenum">
              <a:rPr lang="en-US" altLang="en-US" smtClean="0"/>
              <a:pPr/>
              <a:t>56</a:t>
            </a:fld>
            <a:endParaRPr lang="en-US" altLang="en-US" smtClean="0"/>
          </a:p>
        </p:txBody>
      </p:sp>
      <p:graphicFrame>
        <p:nvGraphicFramePr>
          <p:cNvPr id="59395" name="Object 0"/>
          <p:cNvGraphicFramePr>
            <a:graphicFrameLocks noChangeAspect="1"/>
          </p:cNvGraphicFramePr>
          <p:nvPr/>
        </p:nvGraphicFramePr>
        <p:xfrm>
          <a:off x="455613" y="384175"/>
          <a:ext cx="8002587" cy="6154738"/>
        </p:xfrm>
        <a:graphic>
          <a:graphicData uri="http://schemas.openxmlformats.org/presentationml/2006/ole">
            <p:oleObj spid="_x0000_s13314" name="Document" r:id="rId3" imgW="7048879" imgH="5588705" progId="Word.Document.8">
              <p:embed/>
            </p:oleObj>
          </a:graphicData>
        </a:graphic>
      </p:graphicFrame>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Number Placeholder 5"/>
          <p:cNvSpPr>
            <a:spLocks noGrp="1"/>
          </p:cNvSpPr>
          <p:nvPr>
            <p:ph type="sldNum" sz="quarter" idx="12"/>
          </p:nvPr>
        </p:nvSpPr>
        <p:spPr>
          <a:noFill/>
        </p:spPr>
        <p:txBody>
          <a:bodyPr/>
          <a:lstStyle/>
          <a:p>
            <a:fld id="{A104EE52-0201-43B2-8D6B-BEE63A83AD58}" type="slidenum">
              <a:rPr lang="en-US" altLang="en-US" smtClean="0"/>
              <a:pPr/>
              <a:t>57</a:t>
            </a:fld>
            <a:endParaRPr lang="en-US" altLang="en-US" smtClean="0"/>
          </a:p>
        </p:txBody>
      </p:sp>
      <p:sp>
        <p:nvSpPr>
          <p:cNvPr id="60419" name="Rectangle 1026"/>
          <p:cNvSpPr>
            <a:spLocks noGrp="1" noChangeArrowheads="1"/>
          </p:cNvSpPr>
          <p:nvPr>
            <p:ph type="title"/>
          </p:nvPr>
        </p:nvSpPr>
        <p:spPr>
          <a:xfrm>
            <a:off x="685800" y="304800"/>
            <a:ext cx="7772400" cy="1143000"/>
          </a:xfrm>
        </p:spPr>
        <p:txBody>
          <a:bodyPr/>
          <a:lstStyle/>
          <a:p>
            <a:pPr algn="l" eaLnBrk="1" hangingPunct="1"/>
            <a:r>
              <a:rPr lang="en-US" altLang="en-US" smtClean="0"/>
              <a:t>Latihan </a:t>
            </a:r>
          </a:p>
        </p:txBody>
      </p:sp>
      <p:sp>
        <p:nvSpPr>
          <p:cNvPr id="60420" name="Rectangle 1027"/>
          <p:cNvSpPr>
            <a:spLocks noGrp="1" noChangeArrowheads="1"/>
          </p:cNvSpPr>
          <p:nvPr>
            <p:ph type="body" idx="1"/>
          </p:nvPr>
        </p:nvSpPr>
        <p:spPr>
          <a:xfrm>
            <a:off x="533400" y="1295400"/>
            <a:ext cx="7772400" cy="4114800"/>
          </a:xfrm>
        </p:spPr>
        <p:txBody>
          <a:bodyPr>
            <a:normAutofit lnSpcReduction="10000"/>
          </a:bodyPr>
          <a:lstStyle/>
          <a:p>
            <a:pPr algn="just" eaLnBrk="1" hangingPunct="1">
              <a:lnSpc>
                <a:spcPct val="90000"/>
              </a:lnSpc>
              <a:buFontTx/>
              <a:buNone/>
            </a:pPr>
            <a:r>
              <a:rPr lang="en-US" altLang="en-US" sz="2400" smtClean="0">
                <a:cs typeface="Times New Roman" pitchFamily="18" charset="0"/>
              </a:rPr>
              <a:t>	Sebagian besar orang percaya bahwa harimau Jawa sudah lama punah. Tetapi, pada suatu hari Amir membuat pernyataan-pernyataan kontroversial sebagai berikut:</a:t>
            </a:r>
          </a:p>
          <a:p>
            <a:pPr algn="just" eaLnBrk="1" hangingPunct="1">
              <a:lnSpc>
                <a:spcPct val="90000"/>
              </a:lnSpc>
              <a:buFontTx/>
              <a:buNone/>
            </a:pPr>
            <a:r>
              <a:rPr lang="en-US" altLang="en-US" sz="2400" smtClean="0">
                <a:cs typeface="Times New Roman" pitchFamily="18" charset="0"/>
              </a:rPr>
              <a:t>	(a)   Saya melihat harimau di hutan.</a:t>
            </a:r>
          </a:p>
          <a:p>
            <a:pPr algn="just" eaLnBrk="1" hangingPunct="1">
              <a:lnSpc>
                <a:spcPct val="90000"/>
              </a:lnSpc>
              <a:buFontTx/>
              <a:buNone/>
            </a:pPr>
            <a:r>
              <a:rPr lang="en-US" altLang="en-US" sz="2400" smtClean="0">
                <a:cs typeface="Times New Roman" pitchFamily="18" charset="0"/>
              </a:rPr>
              <a:t>	(b)  Jika saya melihat harimau di hutan, maka saya juga melihat srigala.</a:t>
            </a:r>
          </a:p>
          <a:p>
            <a:pPr algn="just" eaLnBrk="1" hangingPunct="1">
              <a:lnSpc>
                <a:spcPct val="90000"/>
              </a:lnSpc>
              <a:buFontTx/>
              <a:buNone/>
            </a:pPr>
            <a:r>
              <a:rPr lang="en-US" altLang="en-US" sz="2400" smtClean="0">
                <a:cs typeface="Times New Roman" pitchFamily="18" charset="0"/>
              </a:rPr>
              <a:t> </a:t>
            </a:r>
          </a:p>
          <a:p>
            <a:pPr algn="just" eaLnBrk="1" hangingPunct="1">
              <a:lnSpc>
                <a:spcPct val="90000"/>
              </a:lnSpc>
              <a:buFontTx/>
              <a:buNone/>
            </a:pPr>
            <a:r>
              <a:rPr lang="en-US" altLang="en-US" sz="2400" smtClean="0">
                <a:cs typeface="Times New Roman" pitchFamily="18" charset="0"/>
              </a:rPr>
              <a:t>	Misalkan kita diberitahu bahwa Amir kadang-kadang suka berbohong dan kadang-kadang jujur (bohong: semua pernyataanya salah, jujur: semua pernyataannya benar). Gunakan tabel kebenaran untuk memeriksa apakah Amir benar-benar melihat harimau di hutan?</a:t>
            </a:r>
            <a:endParaRPr lang="en-US" altLang="en-US" sz="2400" smtClean="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Number Placeholder 5"/>
          <p:cNvSpPr>
            <a:spLocks noGrp="1"/>
          </p:cNvSpPr>
          <p:nvPr>
            <p:ph type="sldNum" sz="quarter" idx="12"/>
          </p:nvPr>
        </p:nvSpPr>
        <p:spPr>
          <a:noFill/>
        </p:spPr>
        <p:txBody>
          <a:bodyPr/>
          <a:lstStyle/>
          <a:p>
            <a:fld id="{F4EDF06E-7420-47A7-A068-9E259804F637}" type="slidenum">
              <a:rPr lang="en-US" altLang="en-US" smtClean="0"/>
              <a:pPr/>
              <a:t>58</a:t>
            </a:fld>
            <a:endParaRPr lang="en-US" altLang="en-US" smtClean="0"/>
          </a:p>
        </p:txBody>
      </p:sp>
      <p:sp>
        <p:nvSpPr>
          <p:cNvPr id="61443" name="Rectangle 2"/>
          <p:cNvSpPr>
            <a:spLocks noGrp="1" noChangeArrowheads="1"/>
          </p:cNvSpPr>
          <p:nvPr>
            <p:ph type="title"/>
          </p:nvPr>
        </p:nvSpPr>
        <p:spPr>
          <a:xfrm>
            <a:off x="685800" y="609600"/>
            <a:ext cx="7772400" cy="609600"/>
          </a:xfrm>
        </p:spPr>
        <p:txBody>
          <a:bodyPr/>
          <a:lstStyle/>
          <a:p>
            <a:pPr algn="l" eaLnBrk="1" hangingPunct="1"/>
            <a:r>
              <a:rPr lang="en-US" altLang="en-US" sz="3200" b="1" smtClean="0"/>
              <a:t>Penyelesaian:</a:t>
            </a:r>
          </a:p>
        </p:txBody>
      </p:sp>
      <p:sp>
        <p:nvSpPr>
          <p:cNvPr id="62468" name="Rectangle 3"/>
          <p:cNvSpPr>
            <a:spLocks noGrp="1" noChangeArrowheads="1"/>
          </p:cNvSpPr>
          <p:nvPr>
            <p:ph type="body" idx="1"/>
          </p:nvPr>
        </p:nvSpPr>
        <p:spPr>
          <a:xfrm>
            <a:off x="685800" y="1371600"/>
            <a:ext cx="7772400" cy="4724400"/>
          </a:xfrm>
        </p:spPr>
        <p:txBody>
          <a:bodyPr>
            <a:normAutofit lnSpcReduction="10000"/>
          </a:bodyPr>
          <a:lstStyle/>
          <a:p>
            <a:pPr algn="just" eaLnBrk="1" hangingPunct="1">
              <a:lnSpc>
                <a:spcPct val="90000"/>
              </a:lnSpc>
              <a:buFontTx/>
              <a:buNone/>
              <a:defRPr/>
            </a:pPr>
            <a:r>
              <a:rPr lang="en-US" altLang="en-US" sz="2400" dirty="0" smtClean="0">
                <a:solidFill>
                  <a:srgbClr val="FF0066"/>
                </a:solidFill>
                <a:cs typeface="Times New Roman" panose="02020603050405020304" pitchFamily="18" charset="0"/>
              </a:rPr>
              <a:t>	(a)   </a:t>
            </a:r>
            <a:r>
              <a:rPr lang="en-US" altLang="en-US" sz="2400" dirty="0" err="1" smtClean="0">
                <a:solidFill>
                  <a:srgbClr val="FF0066"/>
                </a:solidFill>
                <a:cs typeface="Times New Roman" panose="02020603050405020304" pitchFamily="18" charset="0"/>
              </a:rPr>
              <a:t>Saya</a:t>
            </a:r>
            <a:r>
              <a:rPr lang="en-US" altLang="en-US" sz="2400" dirty="0" smtClean="0">
                <a:solidFill>
                  <a:srgbClr val="FF0066"/>
                </a:solidFill>
                <a:cs typeface="Times New Roman" panose="02020603050405020304" pitchFamily="18" charset="0"/>
              </a:rPr>
              <a:t> </a:t>
            </a:r>
            <a:r>
              <a:rPr lang="en-US" altLang="en-US" sz="2400" dirty="0" err="1" smtClean="0">
                <a:solidFill>
                  <a:srgbClr val="FF0066"/>
                </a:solidFill>
                <a:cs typeface="Times New Roman" panose="02020603050405020304" pitchFamily="18" charset="0"/>
              </a:rPr>
              <a:t>melihat</a:t>
            </a:r>
            <a:r>
              <a:rPr lang="en-US" altLang="en-US" sz="2400" dirty="0" smtClean="0">
                <a:solidFill>
                  <a:srgbClr val="FF0066"/>
                </a:solidFill>
                <a:cs typeface="Times New Roman" panose="02020603050405020304" pitchFamily="18" charset="0"/>
              </a:rPr>
              <a:t> </a:t>
            </a:r>
            <a:r>
              <a:rPr lang="en-US" altLang="en-US" sz="2400" dirty="0" err="1" smtClean="0">
                <a:solidFill>
                  <a:srgbClr val="FF0066"/>
                </a:solidFill>
                <a:cs typeface="Times New Roman" panose="02020603050405020304" pitchFamily="18" charset="0"/>
              </a:rPr>
              <a:t>harimau</a:t>
            </a:r>
            <a:r>
              <a:rPr lang="en-US" altLang="en-US" sz="2400" dirty="0" smtClean="0">
                <a:solidFill>
                  <a:srgbClr val="FF0066"/>
                </a:solidFill>
                <a:cs typeface="Times New Roman" panose="02020603050405020304" pitchFamily="18" charset="0"/>
              </a:rPr>
              <a:t> di </a:t>
            </a:r>
            <a:r>
              <a:rPr lang="en-US" altLang="en-US" sz="2400" dirty="0" err="1" smtClean="0">
                <a:solidFill>
                  <a:srgbClr val="FF0066"/>
                </a:solidFill>
                <a:cs typeface="Times New Roman" panose="02020603050405020304" pitchFamily="18" charset="0"/>
              </a:rPr>
              <a:t>hutan</a:t>
            </a:r>
            <a:r>
              <a:rPr lang="en-US" altLang="en-US" sz="2400" dirty="0" smtClean="0">
                <a:solidFill>
                  <a:srgbClr val="FF0066"/>
                </a:solidFill>
                <a:cs typeface="Times New Roman" panose="02020603050405020304" pitchFamily="18" charset="0"/>
              </a:rPr>
              <a:t>.</a:t>
            </a:r>
          </a:p>
          <a:p>
            <a:pPr marL="914400" indent="-914400" algn="just" eaLnBrk="1" hangingPunct="1">
              <a:lnSpc>
                <a:spcPct val="90000"/>
              </a:lnSpc>
              <a:buFontTx/>
              <a:buNone/>
              <a:defRPr/>
            </a:pPr>
            <a:r>
              <a:rPr lang="en-US" altLang="en-US" sz="2400" dirty="0" smtClean="0">
                <a:solidFill>
                  <a:srgbClr val="FF0066"/>
                </a:solidFill>
                <a:cs typeface="Times New Roman" panose="02020603050405020304" pitchFamily="18" charset="0"/>
              </a:rPr>
              <a:t>     (b)  </a:t>
            </a:r>
            <a:r>
              <a:rPr lang="en-US" altLang="en-US" sz="2400" dirty="0" err="1" smtClean="0">
                <a:solidFill>
                  <a:srgbClr val="FF0066"/>
                </a:solidFill>
                <a:cs typeface="Times New Roman" panose="02020603050405020304" pitchFamily="18" charset="0"/>
              </a:rPr>
              <a:t>Jika</a:t>
            </a:r>
            <a:r>
              <a:rPr lang="en-US" altLang="en-US" sz="2400" dirty="0" smtClean="0">
                <a:solidFill>
                  <a:srgbClr val="FF0066"/>
                </a:solidFill>
                <a:cs typeface="Times New Roman" panose="02020603050405020304" pitchFamily="18" charset="0"/>
              </a:rPr>
              <a:t> </a:t>
            </a:r>
            <a:r>
              <a:rPr lang="en-US" altLang="en-US" sz="2400" dirty="0" err="1" smtClean="0">
                <a:solidFill>
                  <a:srgbClr val="FF0066"/>
                </a:solidFill>
                <a:cs typeface="Times New Roman" panose="02020603050405020304" pitchFamily="18" charset="0"/>
              </a:rPr>
              <a:t>saya</a:t>
            </a:r>
            <a:r>
              <a:rPr lang="en-US" altLang="en-US" sz="2400" dirty="0" smtClean="0">
                <a:solidFill>
                  <a:srgbClr val="FF0066"/>
                </a:solidFill>
                <a:cs typeface="Times New Roman" panose="02020603050405020304" pitchFamily="18" charset="0"/>
              </a:rPr>
              <a:t> </a:t>
            </a:r>
            <a:r>
              <a:rPr lang="en-US" altLang="en-US" sz="2400" dirty="0" err="1" smtClean="0">
                <a:solidFill>
                  <a:srgbClr val="FF0066"/>
                </a:solidFill>
                <a:cs typeface="Times New Roman" panose="02020603050405020304" pitchFamily="18" charset="0"/>
              </a:rPr>
              <a:t>melihat</a:t>
            </a:r>
            <a:r>
              <a:rPr lang="en-US" altLang="en-US" sz="2400" dirty="0" smtClean="0">
                <a:solidFill>
                  <a:srgbClr val="FF0066"/>
                </a:solidFill>
                <a:cs typeface="Times New Roman" panose="02020603050405020304" pitchFamily="18" charset="0"/>
              </a:rPr>
              <a:t> </a:t>
            </a:r>
            <a:r>
              <a:rPr lang="en-US" altLang="en-US" sz="2400" dirty="0" err="1" smtClean="0">
                <a:solidFill>
                  <a:srgbClr val="FF0066"/>
                </a:solidFill>
                <a:cs typeface="Times New Roman" panose="02020603050405020304" pitchFamily="18" charset="0"/>
              </a:rPr>
              <a:t>harimau</a:t>
            </a:r>
            <a:r>
              <a:rPr lang="en-US" altLang="en-US" sz="2400" dirty="0" smtClean="0">
                <a:solidFill>
                  <a:srgbClr val="FF0066"/>
                </a:solidFill>
                <a:cs typeface="Times New Roman" panose="02020603050405020304" pitchFamily="18" charset="0"/>
              </a:rPr>
              <a:t> di </a:t>
            </a:r>
            <a:r>
              <a:rPr lang="en-US" altLang="en-US" sz="2400" dirty="0" err="1" smtClean="0">
                <a:solidFill>
                  <a:srgbClr val="FF0066"/>
                </a:solidFill>
                <a:cs typeface="Times New Roman" panose="02020603050405020304" pitchFamily="18" charset="0"/>
              </a:rPr>
              <a:t>hutan</a:t>
            </a:r>
            <a:r>
              <a:rPr lang="en-US" altLang="en-US" sz="2400" dirty="0" smtClean="0">
                <a:solidFill>
                  <a:srgbClr val="FF0066"/>
                </a:solidFill>
                <a:cs typeface="Times New Roman" panose="02020603050405020304" pitchFamily="18" charset="0"/>
              </a:rPr>
              <a:t>, </a:t>
            </a:r>
            <a:r>
              <a:rPr lang="en-US" altLang="en-US" sz="2400" dirty="0" err="1" smtClean="0">
                <a:solidFill>
                  <a:srgbClr val="FF0066"/>
                </a:solidFill>
                <a:cs typeface="Times New Roman" panose="02020603050405020304" pitchFamily="18" charset="0"/>
              </a:rPr>
              <a:t>maka</a:t>
            </a:r>
            <a:r>
              <a:rPr lang="en-US" altLang="en-US" sz="2400" dirty="0" smtClean="0">
                <a:solidFill>
                  <a:srgbClr val="FF0066"/>
                </a:solidFill>
                <a:cs typeface="Times New Roman" panose="02020603050405020304" pitchFamily="18" charset="0"/>
              </a:rPr>
              <a:t> </a:t>
            </a:r>
            <a:r>
              <a:rPr lang="en-US" altLang="en-US" sz="2400" dirty="0" err="1" smtClean="0">
                <a:solidFill>
                  <a:srgbClr val="FF0066"/>
                </a:solidFill>
                <a:cs typeface="Times New Roman" panose="02020603050405020304" pitchFamily="18" charset="0"/>
              </a:rPr>
              <a:t>saya</a:t>
            </a:r>
            <a:r>
              <a:rPr lang="en-US" altLang="en-US" sz="2400" dirty="0" smtClean="0">
                <a:solidFill>
                  <a:srgbClr val="FF0066"/>
                </a:solidFill>
                <a:cs typeface="Times New Roman" panose="02020603050405020304" pitchFamily="18" charset="0"/>
              </a:rPr>
              <a:t> </a:t>
            </a:r>
            <a:r>
              <a:rPr lang="en-US" altLang="en-US" sz="2400" dirty="0" err="1" smtClean="0">
                <a:solidFill>
                  <a:srgbClr val="FF0066"/>
                </a:solidFill>
                <a:cs typeface="Times New Roman" panose="02020603050405020304" pitchFamily="18" charset="0"/>
              </a:rPr>
              <a:t>juga</a:t>
            </a:r>
            <a:r>
              <a:rPr lang="en-US" altLang="en-US" sz="2400" dirty="0" smtClean="0">
                <a:solidFill>
                  <a:srgbClr val="FF0066"/>
                </a:solidFill>
                <a:cs typeface="Times New Roman" panose="02020603050405020304" pitchFamily="18" charset="0"/>
              </a:rPr>
              <a:t> </a:t>
            </a:r>
            <a:r>
              <a:rPr lang="en-US" altLang="en-US" sz="2400" dirty="0" err="1" smtClean="0">
                <a:solidFill>
                  <a:srgbClr val="FF0066"/>
                </a:solidFill>
                <a:cs typeface="Times New Roman" panose="02020603050405020304" pitchFamily="18" charset="0"/>
              </a:rPr>
              <a:t>melihat</a:t>
            </a:r>
            <a:r>
              <a:rPr lang="en-US" altLang="en-US" sz="2400" dirty="0" smtClean="0">
                <a:solidFill>
                  <a:srgbClr val="FF0066"/>
                </a:solidFill>
                <a:cs typeface="Times New Roman" panose="02020603050405020304" pitchFamily="18" charset="0"/>
              </a:rPr>
              <a:t> </a:t>
            </a:r>
            <a:r>
              <a:rPr lang="en-US" altLang="en-US" sz="2400" dirty="0" err="1" smtClean="0">
                <a:solidFill>
                  <a:srgbClr val="FF0066"/>
                </a:solidFill>
                <a:cs typeface="Times New Roman" panose="02020603050405020304" pitchFamily="18" charset="0"/>
              </a:rPr>
              <a:t>srigala</a:t>
            </a:r>
            <a:r>
              <a:rPr lang="en-US" altLang="en-US" sz="2400" dirty="0" smtClean="0">
                <a:solidFill>
                  <a:srgbClr val="FF0066"/>
                </a:solidFill>
                <a:cs typeface="Times New Roman" panose="02020603050405020304" pitchFamily="18" charset="0"/>
              </a:rPr>
              <a:t>.</a:t>
            </a:r>
          </a:p>
          <a:p>
            <a:pPr algn="just" eaLnBrk="1" hangingPunct="1">
              <a:lnSpc>
                <a:spcPct val="90000"/>
              </a:lnSpc>
              <a:buFontTx/>
              <a:buNone/>
              <a:defRPr/>
            </a:pPr>
            <a:endParaRPr lang="en-US" altLang="en-US" sz="2400" dirty="0" smtClean="0">
              <a:cs typeface="Times New Roman" panose="02020603050405020304" pitchFamily="18" charset="0"/>
            </a:endParaRPr>
          </a:p>
          <a:p>
            <a:pPr algn="just" eaLnBrk="1" hangingPunct="1">
              <a:lnSpc>
                <a:spcPct val="90000"/>
              </a:lnSpc>
              <a:buFontTx/>
              <a:buNone/>
              <a:defRPr/>
            </a:pPr>
            <a:r>
              <a:rPr lang="en-US" altLang="en-US" sz="2400" dirty="0" err="1" smtClean="0">
                <a:cs typeface="Times New Roman" panose="02020603050405020304" pitchFamily="18" charset="0"/>
              </a:rPr>
              <a:t>Misalkan</a:t>
            </a:r>
            <a:endParaRPr lang="en-US" altLang="en-US" sz="2400" dirty="0" smtClean="0">
              <a:cs typeface="Times New Roman" panose="02020603050405020304" pitchFamily="18" charset="0"/>
            </a:endParaRPr>
          </a:p>
          <a:p>
            <a:pPr algn="just" eaLnBrk="1" hangingPunct="1">
              <a:lnSpc>
                <a:spcPct val="90000"/>
              </a:lnSpc>
              <a:buFontTx/>
              <a:buNone/>
              <a:defRPr/>
            </a:pPr>
            <a:r>
              <a:rPr lang="en-US" altLang="en-US" sz="2400" dirty="0" smtClean="0">
                <a:cs typeface="Times New Roman" panose="02020603050405020304" pitchFamily="18" charset="0"/>
              </a:rPr>
              <a:t>	</a:t>
            </a:r>
            <a:r>
              <a:rPr lang="en-US" altLang="en-US" sz="2400" i="1" dirty="0" smtClean="0">
                <a:cs typeface="Times New Roman" panose="02020603050405020304" pitchFamily="18" charset="0"/>
              </a:rPr>
              <a:t>p</a:t>
            </a:r>
            <a:r>
              <a:rPr lang="en-US" altLang="en-US" sz="2400" dirty="0" smtClean="0">
                <a:cs typeface="Times New Roman" panose="02020603050405020304" pitchFamily="18" charset="0"/>
              </a:rPr>
              <a:t> :  Amir </a:t>
            </a:r>
            <a:r>
              <a:rPr lang="en-US" altLang="en-US" sz="2400" dirty="0" err="1" smtClean="0">
                <a:cs typeface="Times New Roman" panose="02020603050405020304" pitchFamily="18" charset="0"/>
              </a:rPr>
              <a:t>melihat</a:t>
            </a:r>
            <a:r>
              <a:rPr lang="en-US" altLang="en-US" sz="2400" dirty="0" smtClean="0">
                <a:cs typeface="Times New Roman" panose="02020603050405020304" pitchFamily="18" charset="0"/>
              </a:rPr>
              <a:t> </a:t>
            </a:r>
            <a:r>
              <a:rPr lang="en-US" altLang="en-US" sz="2400" dirty="0" err="1" smtClean="0">
                <a:cs typeface="Times New Roman" panose="02020603050405020304" pitchFamily="18" charset="0"/>
              </a:rPr>
              <a:t>harimau</a:t>
            </a:r>
            <a:r>
              <a:rPr lang="en-US" altLang="en-US" sz="2400" dirty="0" smtClean="0">
                <a:cs typeface="Times New Roman" panose="02020603050405020304" pitchFamily="18" charset="0"/>
              </a:rPr>
              <a:t> di </a:t>
            </a:r>
            <a:r>
              <a:rPr lang="en-US" altLang="en-US" sz="2400" dirty="0" err="1" smtClean="0">
                <a:cs typeface="Times New Roman" panose="02020603050405020304" pitchFamily="18" charset="0"/>
              </a:rPr>
              <a:t>hutan</a:t>
            </a:r>
            <a:endParaRPr lang="en-US" altLang="en-US" sz="2400" dirty="0" smtClean="0">
              <a:cs typeface="Times New Roman" panose="02020603050405020304" pitchFamily="18" charset="0"/>
            </a:endParaRPr>
          </a:p>
          <a:p>
            <a:pPr algn="just" eaLnBrk="1" hangingPunct="1">
              <a:lnSpc>
                <a:spcPct val="90000"/>
              </a:lnSpc>
              <a:buFontTx/>
              <a:buNone/>
              <a:defRPr/>
            </a:pPr>
            <a:r>
              <a:rPr lang="en-US" altLang="en-US" sz="2400" dirty="0" smtClean="0">
                <a:cs typeface="Times New Roman" panose="02020603050405020304" pitchFamily="18" charset="0"/>
              </a:rPr>
              <a:t>	</a:t>
            </a:r>
            <a:r>
              <a:rPr lang="en-US" altLang="en-US" sz="2400" i="1" dirty="0" smtClean="0">
                <a:cs typeface="Times New Roman" panose="02020603050405020304" pitchFamily="18" charset="0"/>
              </a:rPr>
              <a:t>q</a:t>
            </a:r>
            <a:r>
              <a:rPr lang="en-US" altLang="en-US" sz="2400" dirty="0" smtClean="0">
                <a:cs typeface="Times New Roman" panose="02020603050405020304" pitchFamily="18" charset="0"/>
              </a:rPr>
              <a:t> : Amir </a:t>
            </a:r>
            <a:r>
              <a:rPr lang="en-US" altLang="en-US" sz="2400" dirty="0" err="1" smtClean="0">
                <a:cs typeface="Times New Roman" panose="02020603050405020304" pitchFamily="18" charset="0"/>
              </a:rPr>
              <a:t>melihat</a:t>
            </a:r>
            <a:r>
              <a:rPr lang="en-US" altLang="en-US" sz="2400" dirty="0" smtClean="0">
                <a:cs typeface="Times New Roman" panose="02020603050405020304" pitchFamily="18" charset="0"/>
              </a:rPr>
              <a:t> </a:t>
            </a:r>
            <a:r>
              <a:rPr lang="en-US" altLang="en-US" sz="2400" dirty="0" err="1" smtClean="0">
                <a:cs typeface="Times New Roman" panose="02020603050405020304" pitchFamily="18" charset="0"/>
              </a:rPr>
              <a:t>srigala</a:t>
            </a:r>
            <a:endParaRPr lang="en-US" altLang="en-US" sz="2400" dirty="0" smtClean="0">
              <a:cs typeface="Times New Roman" panose="02020603050405020304" pitchFamily="18" charset="0"/>
            </a:endParaRPr>
          </a:p>
          <a:p>
            <a:pPr algn="just" eaLnBrk="1" hangingPunct="1">
              <a:lnSpc>
                <a:spcPct val="90000"/>
              </a:lnSpc>
              <a:buFontTx/>
              <a:buNone/>
              <a:defRPr/>
            </a:pPr>
            <a:r>
              <a:rPr lang="en-US" altLang="en-US" sz="2400" dirty="0" smtClean="0">
                <a:cs typeface="Times New Roman" panose="02020603050405020304" pitchFamily="18" charset="0"/>
              </a:rPr>
              <a:t> 	</a:t>
            </a:r>
            <a:endParaRPr lang="en-US" altLang="en-US" sz="2400" dirty="0" smtClean="0">
              <a:solidFill>
                <a:srgbClr val="FF0066"/>
              </a:solidFill>
              <a:cs typeface="Times New Roman" panose="02020603050405020304" pitchFamily="18" charset="0"/>
            </a:endParaRPr>
          </a:p>
          <a:p>
            <a:pPr algn="just" eaLnBrk="1" hangingPunct="1">
              <a:lnSpc>
                <a:spcPct val="90000"/>
              </a:lnSpc>
              <a:buFontTx/>
              <a:buNone/>
              <a:defRPr/>
            </a:pPr>
            <a:r>
              <a:rPr lang="en-US" altLang="en-US" sz="2400" dirty="0" smtClean="0">
                <a:cs typeface="Times New Roman" panose="02020603050405020304" pitchFamily="18" charset="0"/>
              </a:rPr>
              <a:t>	</a:t>
            </a:r>
            <a:r>
              <a:rPr lang="en-US" altLang="en-US" sz="2400" dirty="0" err="1" smtClean="0">
                <a:cs typeface="Times New Roman" panose="02020603050405020304" pitchFamily="18" charset="0"/>
              </a:rPr>
              <a:t>Pernyataan</a:t>
            </a:r>
            <a:r>
              <a:rPr lang="en-US" altLang="en-US" sz="2400" dirty="0" smtClean="0">
                <a:cs typeface="Times New Roman" panose="02020603050405020304" pitchFamily="18" charset="0"/>
              </a:rPr>
              <a:t> </a:t>
            </a:r>
            <a:r>
              <a:rPr lang="en-US" altLang="en-US" sz="2400" dirty="0" err="1" smtClean="0">
                <a:cs typeface="Times New Roman" panose="02020603050405020304" pitchFamily="18" charset="0"/>
              </a:rPr>
              <a:t>untuk</a:t>
            </a:r>
            <a:r>
              <a:rPr lang="en-US" altLang="en-US" sz="2400" dirty="0" smtClean="0">
                <a:cs typeface="Times New Roman" panose="02020603050405020304" pitchFamily="18" charset="0"/>
              </a:rPr>
              <a:t> (a):   </a:t>
            </a:r>
            <a:r>
              <a:rPr lang="en-US" altLang="en-US" sz="2400" i="1" dirty="0" smtClean="0">
                <a:cs typeface="Times New Roman" panose="02020603050405020304" pitchFamily="18" charset="0"/>
              </a:rPr>
              <a:t>p</a:t>
            </a:r>
            <a:r>
              <a:rPr lang="en-US" altLang="en-US" sz="2400" dirty="0" smtClean="0">
                <a:cs typeface="Times New Roman" panose="02020603050405020304" pitchFamily="18" charset="0"/>
              </a:rPr>
              <a:t> </a:t>
            </a:r>
          </a:p>
          <a:p>
            <a:pPr algn="just" eaLnBrk="1" hangingPunct="1">
              <a:lnSpc>
                <a:spcPct val="90000"/>
              </a:lnSpc>
              <a:buFontTx/>
              <a:buNone/>
              <a:defRPr/>
            </a:pPr>
            <a:r>
              <a:rPr lang="en-US" altLang="en-US" sz="2400" dirty="0" smtClean="0">
                <a:cs typeface="Times New Roman" panose="02020603050405020304" pitchFamily="18" charset="0"/>
              </a:rPr>
              <a:t>	</a:t>
            </a:r>
            <a:r>
              <a:rPr lang="en-US" altLang="en-US" sz="2400" dirty="0" err="1" smtClean="0">
                <a:cs typeface="Times New Roman" panose="02020603050405020304" pitchFamily="18" charset="0"/>
              </a:rPr>
              <a:t>Pernyataan</a:t>
            </a:r>
            <a:r>
              <a:rPr lang="en-US" altLang="en-US" sz="2400" dirty="0" smtClean="0">
                <a:cs typeface="Times New Roman" panose="02020603050405020304" pitchFamily="18" charset="0"/>
              </a:rPr>
              <a:t> </a:t>
            </a:r>
            <a:r>
              <a:rPr lang="en-US" altLang="en-US" sz="2400" dirty="0" err="1" smtClean="0">
                <a:cs typeface="Times New Roman" panose="02020603050405020304" pitchFamily="18" charset="0"/>
              </a:rPr>
              <a:t>untuk</a:t>
            </a:r>
            <a:r>
              <a:rPr lang="en-US" altLang="en-US" sz="2400" dirty="0" smtClean="0">
                <a:cs typeface="Times New Roman" panose="02020603050405020304" pitchFamily="18" charset="0"/>
              </a:rPr>
              <a:t> (b):  </a:t>
            </a:r>
            <a:r>
              <a:rPr lang="en-US" altLang="en-US" sz="2400" i="1" dirty="0" smtClean="0">
                <a:cs typeface="Times New Roman" panose="02020603050405020304" pitchFamily="18" charset="0"/>
              </a:rPr>
              <a:t>p</a:t>
            </a:r>
            <a:r>
              <a:rPr lang="en-US" altLang="en-US" sz="2400" dirty="0" smtClean="0">
                <a:cs typeface="Times New Roman" panose="02020603050405020304" pitchFamily="18" charset="0"/>
              </a:rPr>
              <a:t> </a:t>
            </a:r>
            <a:r>
              <a:rPr lang="en-US" altLang="en-US" sz="2400" dirty="0" smtClean="0">
                <a:cs typeface="Times New Roman" panose="02020603050405020304" pitchFamily="18" charset="0"/>
                <a:sym typeface="Symbol" panose="05050102010706020507" pitchFamily="18" charset="2"/>
              </a:rPr>
              <a:t></a:t>
            </a:r>
            <a:r>
              <a:rPr lang="en-US" altLang="en-US" sz="2400" dirty="0" smtClean="0">
                <a:cs typeface="Times New Roman" panose="02020603050405020304" pitchFamily="18" charset="0"/>
              </a:rPr>
              <a:t> </a:t>
            </a:r>
            <a:r>
              <a:rPr lang="en-US" altLang="en-US" sz="2400" i="1" dirty="0" smtClean="0">
                <a:cs typeface="Times New Roman" panose="02020603050405020304" pitchFamily="18" charset="0"/>
              </a:rPr>
              <a:t>q</a:t>
            </a:r>
            <a:r>
              <a:rPr lang="en-US" altLang="en-US" sz="2400" dirty="0" smtClean="0">
                <a:cs typeface="Times New Roman" panose="02020603050405020304" pitchFamily="18" charset="0"/>
              </a:rPr>
              <a:t> </a:t>
            </a:r>
          </a:p>
          <a:p>
            <a:pPr algn="just" eaLnBrk="1" hangingPunct="1">
              <a:lnSpc>
                <a:spcPct val="90000"/>
              </a:lnSpc>
              <a:buFontTx/>
              <a:buNone/>
              <a:defRPr/>
            </a:pPr>
            <a:endParaRPr lang="en-US" altLang="en-US" sz="2400" dirty="0" smtClean="0">
              <a:cs typeface="Times New Roman" panose="02020603050405020304" pitchFamily="18" charset="0"/>
            </a:endParaRPr>
          </a:p>
          <a:p>
            <a:pPr algn="just" eaLnBrk="1" hangingPunct="1">
              <a:lnSpc>
                <a:spcPct val="90000"/>
              </a:lnSpc>
              <a:buFontTx/>
              <a:buNone/>
              <a:defRPr/>
            </a:pPr>
            <a:r>
              <a:rPr lang="en-US" altLang="en-US" sz="2400" dirty="0" smtClean="0">
                <a:cs typeface="Times New Roman" panose="02020603050405020304" pitchFamily="18" charset="0"/>
              </a:rPr>
              <a:t>	</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Number Placeholder 5"/>
          <p:cNvSpPr>
            <a:spLocks noGrp="1"/>
          </p:cNvSpPr>
          <p:nvPr>
            <p:ph type="sldNum" sz="quarter" idx="12"/>
          </p:nvPr>
        </p:nvSpPr>
        <p:spPr>
          <a:noFill/>
        </p:spPr>
        <p:txBody>
          <a:bodyPr/>
          <a:lstStyle/>
          <a:p>
            <a:fld id="{91E986A6-1252-4A59-A791-E843324E27C7}" type="slidenum">
              <a:rPr lang="en-US" altLang="en-US" smtClean="0"/>
              <a:pPr/>
              <a:t>59</a:t>
            </a:fld>
            <a:endParaRPr lang="en-US" altLang="en-US" smtClean="0"/>
          </a:p>
        </p:txBody>
      </p:sp>
      <p:graphicFrame>
        <p:nvGraphicFramePr>
          <p:cNvPr id="62467" name="Object 4"/>
          <p:cNvGraphicFramePr>
            <a:graphicFrameLocks noChangeAspect="1"/>
          </p:cNvGraphicFramePr>
          <p:nvPr/>
        </p:nvGraphicFramePr>
        <p:xfrm>
          <a:off x="614363" y="614363"/>
          <a:ext cx="7785100" cy="5538787"/>
        </p:xfrm>
        <a:graphic>
          <a:graphicData uri="http://schemas.openxmlformats.org/presentationml/2006/ole">
            <p:oleObj spid="_x0000_s14338" name="Document" r:id="rId3" imgW="7885735" imgH="6448533" progId="Word.Document.8">
              <p:embed/>
            </p:oleObj>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Content Placeholder 2"/>
          <p:cNvSpPr>
            <a:spLocks noGrp="1"/>
          </p:cNvSpPr>
          <p:nvPr>
            <p:ph idx="1"/>
          </p:nvPr>
        </p:nvSpPr>
        <p:spPr>
          <a:xfrm>
            <a:off x="685800" y="838200"/>
            <a:ext cx="7772400" cy="5257800"/>
          </a:xfrm>
        </p:spPr>
        <p:txBody>
          <a:bodyPr>
            <a:normAutofit lnSpcReduction="10000"/>
          </a:bodyPr>
          <a:lstStyle/>
          <a:p>
            <a:pPr>
              <a:defRPr/>
            </a:pPr>
            <a:r>
              <a:rPr lang="en-US" altLang="en-US" sz="2800" dirty="0" err="1" smtClean="0"/>
              <a:t>Bahkan</a:t>
            </a:r>
            <a:r>
              <a:rPr lang="en-US" altLang="en-US" sz="2800" dirty="0" smtClean="0"/>
              <a:t>, </a:t>
            </a:r>
            <a:r>
              <a:rPr lang="en-US" altLang="en-US" sz="2800" dirty="0" err="1" smtClean="0"/>
              <a:t>logika</a:t>
            </a:r>
            <a:r>
              <a:rPr lang="en-US" altLang="en-US" sz="2800" dirty="0" smtClean="0"/>
              <a:t> </a:t>
            </a:r>
            <a:r>
              <a:rPr lang="en-US" altLang="en-US" sz="2800" dirty="0" err="1" smtClean="0"/>
              <a:t>adalah</a:t>
            </a:r>
            <a:r>
              <a:rPr lang="en-US" altLang="en-US" sz="2800" dirty="0" smtClean="0"/>
              <a:t> </a:t>
            </a:r>
            <a:r>
              <a:rPr lang="en-US" altLang="en-US" sz="2800" dirty="0" err="1" smtClean="0"/>
              <a:t>pondasi</a:t>
            </a:r>
            <a:r>
              <a:rPr lang="en-US" altLang="en-US" sz="2800" dirty="0" smtClean="0"/>
              <a:t> </a:t>
            </a:r>
            <a:r>
              <a:rPr lang="en-US" altLang="en-US" sz="2800" dirty="0" err="1" smtClean="0"/>
              <a:t>dasar</a:t>
            </a:r>
            <a:r>
              <a:rPr lang="en-US" altLang="en-US" sz="2800" dirty="0" smtClean="0"/>
              <a:t> </a:t>
            </a:r>
            <a:r>
              <a:rPr lang="en-US" altLang="en-US" sz="2800" dirty="0" err="1" smtClean="0"/>
              <a:t>algoritma</a:t>
            </a:r>
            <a:r>
              <a:rPr lang="en-US" altLang="en-US" sz="2800" dirty="0" smtClean="0"/>
              <a:t> </a:t>
            </a:r>
            <a:r>
              <a:rPr lang="en-US" altLang="en-US" sz="2800" dirty="0" err="1" smtClean="0"/>
              <a:t>dan</a:t>
            </a:r>
            <a:r>
              <a:rPr lang="en-US" altLang="en-US" sz="2800" dirty="0" smtClean="0"/>
              <a:t> </a:t>
            </a:r>
            <a:r>
              <a:rPr lang="en-US" altLang="en-US" sz="2800" dirty="0" err="1" smtClean="0"/>
              <a:t>pemrograman</a:t>
            </a:r>
            <a:r>
              <a:rPr lang="en-US" altLang="en-US" sz="2800" dirty="0" smtClean="0"/>
              <a:t>.</a:t>
            </a:r>
          </a:p>
          <a:p>
            <a:pPr marL="0" indent="0">
              <a:buFontTx/>
              <a:buNone/>
              <a:defRPr/>
            </a:pPr>
            <a:endParaRPr lang="en-US" altLang="en-US" sz="2800" dirty="0" smtClean="0"/>
          </a:p>
          <a:p>
            <a:pPr>
              <a:defRPr/>
            </a:pPr>
            <a:r>
              <a:rPr lang="en-US" altLang="en-US" sz="2800" dirty="0" err="1" smtClean="0"/>
              <a:t>Contoh</a:t>
            </a:r>
            <a:r>
              <a:rPr lang="en-US" altLang="en-US" sz="2800" dirty="0" smtClean="0"/>
              <a:t>:</a:t>
            </a:r>
          </a:p>
          <a:p>
            <a:pPr>
              <a:buFontTx/>
              <a:buNone/>
              <a:defRPr/>
            </a:pPr>
            <a:r>
              <a:rPr lang="en-US" altLang="en-US" sz="2800" dirty="0" smtClean="0"/>
              <a:t>		</a:t>
            </a:r>
            <a:r>
              <a:rPr lang="en-US" altLang="en-US" sz="2800" dirty="0" smtClean="0">
                <a:latin typeface="Courier New" panose="02070309020205020404" pitchFamily="49" charset="0"/>
                <a:cs typeface="Courier New" panose="02070309020205020404" pitchFamily="49" charset="0"/>
              </a:rPr>
              <a:t>if x &gt; y then </a:t>
            </a:r>
          </a:p>
          <a:p>
            <a:pPr>
              <a:buFontTx/>
              <a:buNone/>
              <a:defRPr/>
            </a:pPr>
            <a:r>
              <a:rPr lang="en-US" altLang="en-US" sz="2800" dirty="0" smtClean="0">
                <a:latin typeface="Courier New" panose="02070309020205020404" pitchFamily="49" charset="0"/>
                <a:cs typeface="Courier New" panose="02070309020205020404" pitchFamily="49" charset="0"/>
              </a:rPr>
              <a:t>     begin</a:t>
            </a:r>
          </a:p>
          <a:p>
            <a:pPr>
              <a:buFontTx/>
              <a:buNone/>
              <a:defRPr/>
            </a:pPr>
            <a:r>
              <a:rPr lang="en-US" altLang="en-US" sz="2800" dirty="0" smtClean="0">
                <a:latin typeface="Courier New" panose="02070309020205020404" pitchFamily="49" charset="0"/>
                <a:cs typeface="Courier New" panose="02070309020205020404" pitchFamily="49" charset="0"/>
              </a:rPr>
              <a:t>		   temp:=x;</a:t>
            </a:r>
          </a:p>
          <a:p>
            <a:pPr>
              <a:buFontTx/>
              <a:buNone/>
              <a:defRPr/>
            </a:pPr>
            <a:r>
              <a:rPr lang="en-US" altLang="en-US" sz="2800" dirty="0" smtClean="0">
                <a:latin typeface="Courier New" panose="02070309020205020404" pitchFamily="49" charset="0"/>
                <a:cs typeface="Courier New" panose="02070309020205020404" pitchFamily="49" charset="0"/>
              </a:rPr>
              <a:t>		   x:=y;</a:t>
            </a:r>
          </a:p>
          <a:p>
            <a:pPr>
              <a:buFontTx/>
              <a:buNone/>
              <a:defRPr/>
            </a:pPr>
            <a:r>
              <a:rPr lang="en-US" altLang="en-US" sz="2800" dirty="0" smtClean="0">
                <a:latin typeface="Courier New" panose="02070309020205020404" pitchFamily="49" charset="0"/>
                <a:cs typeface="Courier New" panose="02070309020205020404" pitchFamily="49" charset="0"/>
              </a:rPr>
              <a:t>		   y:=temp; </a:t>
            </a:r>
          </a:p>
          <a:p>
            <a:pPr>
              <a:buFontTx/>
              <a:buNone/>
              <a:defRPr/>
            </a:pPr>
            <a:r>
              <a:rPr lang="en-US" altLang="en-US" sz="2800" dirty="0" smtClean="0">
                <a:latin typeface="Courier New" panose="02070309020205020404" pitchFamily="49" charset="0"/>
                <a:cs typeface="Courier New" panose="02070309020205020404" pitchFamily="49" charset="0"/>
              </a:rPr>
              <a:t>     end;</a:t>
            </a:r>
          </a:p>
          <a:p>
            <a:pPr>
              <a:buFontTx/>
              <a:buNone/>
              <a:defRPr/>
            </a:pPr>
            <a:r>
              <a:rPr lang="en-US" altLang="en-US" sz="2800" dirty="0" smtClean="0"/>
              <a:t>		</a:t>
            </a:r>
          </a:p>
        </p:txBody>
      </p:sp>
      <p:sp>
        <p:nvSpPr>
          <p:cNvPr id="7171" name="Slide Number Placeholder 3"/>
          <p:cNvSpPr>
            <a:spLocks noGrp="1"/>
          </p:cNvSpPr>
          <p:nvPr>
            <p:ph type="sldNum" sz="quarter" idx="12"/>
          </p:nvPr>
        </p:nvSpPr>
        <p:spPr>
          <a:noFill/>
        </p:spPr>
        <p:txBody>
          <a:bodyPr/>
          <a:lstStyle/>
          <a:p>
            <a:fld id="{D26523F4-4E64-4551-9119-E604EE437AED}" type="slidenum">
              <a:rPr lang="en-US" altLang="en-US" smtClean="0"/>
              <a:pPr/>
              <a:t>6</a:t>
            </a:fld>
            <a:endParaRPr lang="en-US" altLang="en-US" smtClean="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Number Placeholder 5"/>
          <p:cNvSpPr>
            <a:spLocks noGrp="1"/>
          </p:cNvSpPr>
          <p:nvPr>
            <p:ph type="sldNum" sz="quarter" idx="12"/>
          </p:nvPr>
        </p:nvSpPr>
        <p:spPr>
          <a:noFill/>
        </p:spPr>
        <p:txBody>
          <a:bodyPr/>
          <a:lstStyle/>
          <a:p>
            <a:fld id="{3CC2D9E4-AE1C-4E9E-9BF0-8E2571B8422E}" type="slidenum">
              <a:rPr lang="en-US" altLang="en-US" smtClean="0"/>
              <a:pPr/>
              <a:t>60</a:t>
            </a:fld>
            <a:endParaRPr lang="en-US" altLang="en-US" smtClean="0"/>
          </a:p>
        </p:txBody>
      </p:sp>
      <p:graphicFrame>
        <p:nvGraphicFramePr>
          <p:cNvPr id="63491" name="Object 4"/>
          <p:cNvGraphicFramePr>
            <a:graphicFrameLocks noChangeAspect="1"/>
          </p:cNvGraphicFramePr>
          <p:nvPr/>
        </p:nvGraphicFramePr>
        <p:xfrm>
          <a:off x="334963" y="230188"/>
          <a:ext cx="8472487" cy="6397625"/>
        </p:xfrm>
        <a:graphic>
          <a:graphicData uri="http://schemas.openxmlformats.org/presentationml/2006/ole">
            <p:oleObj spid="_x0000_s15362" name="Document" r:id="rId3" imgW="7569708" imgH="5715000" progId="Word.Document.8">
              <p:embed/>
            </p:oleObj>
          </a:graphicData>
        </a:graphic>
      </p:graphicFrame>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Number Placeholder 5"/>
          <p:cNvSpPr>
            <a:spLocks noGrp="1"/>
          </p:cNvSpPr>
          <p:nvPr>
            <p:ph type="sldNum" sz="quarter" idx="12"/>
          </p:nvPr>
        </p:nvSpPr>
        <p:spPr>
          <a:noFill/>
        </p:spPr>
        <p:txBody>
          <a:bodyPr/>
          <a:lstStyle/>
          <a:p>
            <a:fld id="{6A0403E7-8678-42F4-AB17-E550DEA3F39E}" type="slidenum">
              <a:rPr lang="en-US" altLang="en-US" smtClean="0"/>
              <a:pPr/>
              <a:t>61</a:t>
            </a:fld>
            <a:endParaRPr lang="en-US" altLang="en-US" smtClean="0"/>
          </a:p>
        </p:txBody>
      </p:sp>
      <p:graphicFrame>
        <p:nvGraphicFramePr>
          <p:cNvPr id="64515" name="Object 0"/>
          <p:cNvGraphicFramePr>
            <a:graphicFrameLocks noChangeAspect="1"/>
          </p:cNvGraphicFramePr>
          <p:nvPr/>
        </p:nvGraphicFramePr>
        <p:xfrm>
          <a:off x="758825" y="603250"/>
          <a:ext cx="7539038" cy="6056313"/>
        </p:xfrm>
        <a:graphic>
          <a:graphicData uri="http://schemas.openxmlformats.org/presentationml/2006/ole">
            <p:oleObj spid="_x0000_s16386" name="Document" r:id="rId3" imgW="5947582" imgH="4788622" progId="Word.Document.8">
              <p:embed/>
            </p:oleObj>
          </a:graphicData>
        </a:graphic>
      </p:graphicFrame>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Content Placeholder 2"/>
          <p:cNvSpPr>
            <a:spLocks noGrp="1"/>
          </p:cNvSpPr>
          <p:nvPr>
            <p:ph idx="1"/>
          </p:nvPr>
        </p:nvSpPr>
        <p:spPr>
          <a:xfrm>
            <a:off x="685800" y="685800"/>
            <a:ext cx="8305800" cy="5562600"/>
          </a:xfrm>
        </p:spPr>
        <p:txBody>
          <a:bodyPr>
            <a:normAutofit lnSpcReduction="10000"/>
          </a:bodyPr>
          <a:lstStyle/>
          <a:p>
            <a:pPr marL="0" indent="0">
              <a:buFontTx/>
              <a:buNone/>
            </a:pPr>
            <a:r>
              <a:rPr lang="en-US" altLang="en-US" sz="2400" b="1" smtClean="0"/>
              <a:t>Latihan (spesifikasi sistem)</a:t>
            </a:r>
            <a:r>
              <a:rPr lang="en-US" altLang="en-US" sz="2400" smtClean="0"/>
              <a:t> Tentukan apakah spesifikasi sistem di bawah ini konsisten. </a:t>
            </a:r>
          </a:p>
          <a:p>
            <a:pPr marL="0" indent="0">
              <a:buFontTx/>
              <a:buNone/>
            </a:pPr>
            <a:r>
              <a:rPr lang="en-US" altLang="en-US" sz="2400" smtClean="0"/>
              <a:t>“Pesan diagnosa disimpan di dalam memori atau ditransmisikan”</a:t>
            </a:r>
          </a:p>
          <a:p>
            <a:pPr marL="0" indent="0">
              <a:buFontTx/>
              <a:buNone/>
            </a:pPr>
            <a:r>
              <a:rPr lang="en-US" altLang="en-US" sz="2400" smtClean="0"/>
              <a:t>“Pesan diagnose tidak disimpan di dalam memori”</a:t>
            </a:r>
          </a:p>
          <a:p>
            <a:pPr marL="0" indent="0">
              <a:buFontTx/>
              <a:buNone/>
            </a:pPr>
            <a:r>
              <a:rPr lang="en-US" altLang="en-US" sz="2400" smtClean="0"/>
              <a:t>“Jika pesan diagnosa disimpan di dalam memori, maka ia ditransmisikan”</a:t>
            </a:r>
          </a:p>
          <a:p>
            <a:pPr marL="0" indent="0">
              <a:buFontTx/>
              <a:buNone/>
            </a:pPr>
            <a:r>
              <a:rPr lang="en-US" altLang="en-US" sz="2400" b="1" smtClean="0"/>
              <a:t>Penyelesaian</a:t>
            </a:r>
            <a:r>
              <a:rPr lang="en-US" altLang="en-US" sz="2400" smtClean="0"/>
              <a:t>:</a:t>
            </a:r>
          </a:p>
          <a:p>
            <a:pPr marL="0" indent="0">
              <a:buFontTx/>
              <a:buNone/>
            </a:pPr>
            <a:r>
              <a:rPr lang="en-US" altLang="en-US" sz="2400" smtClean="0"/>
              <a:t>	</a:t>
            </a:r>
            <a:r>
              <a:rPr lang="en-US" altLang="en-US" sz="2400" i="1" smtClean="0"/>
              <a:t>p</a:t>
            </a:r>
            <a:r>
              <a:rPr lang="en-US" altLang="en-US" sz="2400" smtClean="0"/>
              <a:t>: pesan diagnosa disimpan di dalam memori</a:t>
            </a:r>
          </a:p>
          <a:p>
            <a:pPr marL="0" indent="0">
              <a:buFontTx/>
              <a:buNone/>
            </a:pPr>
            <a:r>
              <a:rPr lang="en-US" altLang="en-US" sz="2400" smtClean="0"/>
              <a:t>	</a:t>
            </a:r>
            <a:r>
              <a:rPr lang="en-US" altLang="en-US" sz="2400" i="1" smtClean="0"/>
              <a:t>q</a:t>
            </a:r>
            <a:r>
              <a:rPr lang="en-US" altLang="en-US" sz="2400" smtClean="0"/>
              <a:t> : pesan diagnose ditransmisikan</a:t>
            </a:r>
          </a:p>
          <a:p>
            <a:pPr marL="0" indent="0">
              <a:buFontTx/>
              <a:buNone/>
            </a:pPr>
            <a:r>
              <a:rPr lang="en-US" altLang="en-US" sz="2400" smtClean="0"/>
              <a:t>Notasi simbolik:</a:t>
            </a:r>
          </a:p>
          <a:p>
            <a:pPr marL="0" indent="0">
              <a:buFontTx/>
              <a:buNone/>
            </a:pPr>
            <a:r>
              <a:rPr lang="en-US" altLang="en-US" sz="2400" smtClean="0"/>
              <a:t>	</a:t>
            </a:r>
            <a:r>
              <a:rPr lang="en-US" altLang="en-US" sz="2400" i="1" smtClean="0"/>
              <a:t>p</a:t>
            </a:r>
            <a:r>
              <a:rPr lang="en-US" altLang="en-US" sz="2400" smtClean="0"/>
              <a:t> </a:t>
            </a:r>
            <a:r>
              <a:rPr lang="en-US" altLang="en-US" sz="2400" smtClean="0">
                <a:sym typeface="Symbol" pitchFamily="18" charset="2"/>
              </a:rPr>
              <a:t> </a:t>
            </a:r>
            <a:r>
              <a:rPr lang="en-US" altLang="en-US" sz="2400" i="1" smtClean="0">
                <a:sym typeface="Symbol" pitchFamily="18" charset="2"/>
              </a:rPr>
              <a:t>q</a:t>
            </a:r>
          </a:p>
          <a:p>
            <a:pPr marL="0" indent="0">
              <a:buFontTx/>
              <a:buNone/>
            </a:pPr>
            <a:r>
              <a:rPr lang="en-US" altLang="en-US" sz="2400" smtClean="0">
                <a:sym typeface="Symbol" pitchFamily="18" charset="2"/>
              </a:rPr>
              <a:t>	~</a:t>
            </a:r>
            <a:r>
              <a:rPr lang="en-US" altLang="en-US" sz="2400" i="1" smtClean="0">
                <a:sym typeface="Symbol" pitchFamily="18" charset="2"/>
              </a:rPr>
              <a:t>p</a:t>
            </a:r>
          </a:p>
          <a:p>
            <a:pPr marL="0" indent="0">
              <a:buFontTx/>
              <a:buNone/>
            </a:pPr>
            <a:r>
              <a:rPr lang="en-US" altLang="en-US" sz="2400" smtClean="0">
                <a:sym typeface="Symbol" pitchFamily="18" charset="2"/>
              </a:rPr>
              <a:t>	</a:t>
            </a:r>
            <a:r>
              <a:rPr lang="en-US" altLang="en-US" sz="2400" i="1" smtClean="0">
                <a:sym typeface="Symbol" pitchFamily="18" charset="2"/>
              </a:rPr>
              <a:t>p</a:t>
            </a:r>
            <a:r>
              <a:rPr lang="en-US" altLang="en-US" sz="2400" smtClean="0">
                <a:sym typeface="Symbol" pitchFamily="18" charset="2"/>
              </a:rPr>
              <a:t>  </a:t>
            </a:r>
            <a:r>
              <a:rPr lang="en-US" altLang="en-US" sz="2400" i="1" smtClean="0">
                <a:sym typeface="Symbol" pitchFamily="18" charset="2"/>
              </a:rPr>
              <a:t>q</a:t>
            </a:r>
            <a:r>
              <a:rPr lang="en-US" altLang="en-US" sz="2400" smtClean="0"/>
              <a:t>	 </a:t>
            </a:r>
          </a:p>
        </p:txBody>
      </p:sp>
      <p:sp>
        <p:nvSpPr>
          <p:cNvPr id="65539" name="Slide Number Placeholder 3"/>
          <p:cNvSpPr>
            <a:spLocks noGrp="1"/>
          </p:cNvSpPr>
          <p:nvPr>
            <p:ph type="sldNum" sz="quarter" idx="12"/>
          </p:nvPr>
        </p:nvSpPr>
        <p:spPr>
          <a:noFill/>
        </p:spPr>
        <p:txBody>
          <a:bodyPr/>
          <a:lstStyle/>
          <a:p>
            <a:fld id="{7FD4DD83-4105-446E-B158-9D1B8C94F356}" type="slidenum">
              <a:rPr lang="en-US" altLang="en-US" smtClean="0"/>
              <a:pPr/>
              <a:t>62</a:t>
            </a:fld>
            <a:endParaRPr lang="en-US" altLang="en-US" smtClean="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Content Placeholder 2"/>
          <p:cNvSpPr>
            <a:spLocks noGrp="1"/>
          </p:cNvSpPr>
          <p:nvPr>
            <p:ph idx="1"/>
          </p:nvPr>
        </p:nvSpPr>
        <p:spPr>
          <a:xfrm>
            <a:off x="685800" y="685800"/>
            <a:ext cx="8001000" cy="5410200"/>
          </a:xfrm>
        </p:spPr>
        <p:txBody>
          <a:bodyPr/>
          <a:lstStyle/>
          <a:p>
            <a:pPr marL="0" indent="0">
              <a:buFontTx/>
              <a:buNone/>
            </a:pPr>
            <a:r>
              <a:rPr lang="en-US" altLang="en-US" smtClean="0"/>
              <a:t>	</a:t>
            </a:r>
            <a:r>
              <a:rPr lang="en-US" altLang="en-US" sz="2400" i="1" smtClean="0"/>
              <a:t>p</a:t>
            </a:r>
            <a:r>
              <a:rPr lang="en-US" altLang="en-US" sz="2400" smtClean="0"/>
              <a:t> </a:t>
            </a:r>
            <a:r>
              <a:rPr lang="en-US" altLang="en-US" sz="2400" smtClean="0">
                <a:sym typeface="Symbol" pitchFamily="18" charset="2"/>
              </a:rPr>
              <a:t> </a:t>
            </a:r>
            <a:r>
              <a:rPr lang="en-US" altLang="en-US" sz="2400" i="1" smtClean="0">
                <a:sym typeface="Symbol" pitchFamily="18" charset="2"/>
              </a:rPr>
              <a:t>q</a:t>
            </a:r>
          </a:p>
          <a:p>
            <a:pPr marL="0" indent="0">
              <a:buFontTx/>
              <a:buNone/>
            </a:pPr>
            <a:r>
              <a:rPr lang="en-US" altLang="en-US" sz="2400" smtClean="0">
                <a:sym typeface="Symbol" pitchFamily="18" charset="2"/>
              </a:rPr>
              <a:t>	~</a:t>
            </a:r>
            <a:r>
              <a:rPr lang="en-US" altLang="en-US" sz="2400" i="1" smtClean="0">
                <a:sym typeface="Symbol" pitchFamily="18" charset="2"/>
              </a:rPr>
              <a:t>p</a:t>
            </a:r>
          </a:p>
          <a:p>
            <a:pPr marL="0" indent="0">
              <a:buFontTx/>
              <a:buNone/>
            </a:pPr>
            <a:r>
              <a:rPr lang="en-US" altLang="en-US" sz="2400" smtClean="0">
                <a:sym typeface="Symbol" pitchFamily="18" charset="2"/>
              </a:rPr>
              <a:t>	</a:t>
            </a:r>
            <a:r>
              <a:rPr lang="en-US" altLang="en-US" sz="2400" i="1" smtClean="0">
                <a:sym typeface="Symbol" pitchFamily="18" charset="2"/>
              </a:rPr>
              <a:t>p</a:t>
            </a:r>
            <a:r>
              <a:rPr lang="en-US" altLang="en-US" sz="2400" smtClean="0">
                <a:sym typeface="Symbol" pitchFamily="18" charset="2"/>
              </a:rPr>
              <a:t>  </a:t>
            </a:r>
            <a:r>
              <a:rPr lang="en-US" altLang="en-US" sz="2400" i="1" smtClean="0">
                <a:sym typeface="Symbol" pitchFamily="18" charset="2"/>
              </a:rPr>
              <a:t>q</a:t>
            </a:r>
          </a:p>
          <a:p>
            <a:pPr marL="0" indent="0">
              <a:buFontTx/>
              <a:buNone/>
            </a:pPr>
            <a:r>
              <a:rPr lang="en-US" altLang="en-US" sz="2400" smtClean="0">
                <a:sym typeface="Symbol" pitchFamily="18" charset="2"/>
              </a:rPr>
              <a:t>Jika semua spesifikasi benar, maka </a:t>
            </a:r>
            <a:r>
              <a:rPr lang="en-US" altLang="en-US" sz="2400" i="1" smtClean="0">
                <a:sym typeface="Symbol" pitchFamily="18" charset="2"/>
              </a:rPr>
              <a:t>p</a:t>
            </a:r>
            <a:r>
              <a:rPr lang="en-US" altLang="en-US" sz="2400" smtClean="0">
                <a:sym typeface="Symbol" pitchFamily="18" charset="2"/>
              </a:rPr>
              <a:t> harus salah agar ~</a:t>
            </a:r>
            <a:r>
              <a:rPr lang="en-US" altLang="en-US" sz="2400" i="1" smtClean="0">
                <a:sym typeface="Symbol" pitchFamily="18" charset="2"/>
              </a:rPr>
              <a:t>p</a:t>
            </a:r>
            <a:r>
              <a:rPr lang="en-US" altLang="en-US" sz="2400" smtClean="0">
                <a:sym typeface="Symbol" pitchFamily="18" charset="2"/>
              </a:rPr>
              <a:t> benar.</a:t>
            </a:r>
          </a:p>
          <a:p>
            <a:pPr marL="0" indent="0">
              <a:buFontTx/>
              <a:buNone/>
            </a:pPr>
            <a:r>
              <a:rPr lang="en-US" altLang="en-US" sz="2400" smtClean="0">
                <a:sym typeface="Symbol" pitchFamily="18" charset="2"/>
              </a:rPr>
              <a:t>Jika </a:t>
            </a:r>
            <a:r>
              <a:rPr lang="en-US" altLang="en-US" sz="2400" i="1" smtClean="0">
                <a:sym typeface="Symbol" pitchFamily="18" charset="2"/>
              </a:rPr>
              <a:t>p</a:t>
            </a:r>
            <a:r>
              <a:rPr lang="en-US" altLang="en-US" sz="2400" smtClean="0">
                <a:sym typeface="Symbol" pitchFamily="18" charset="2"/>
              </a:rPr>
              <a:t> salah, maka </a:t>
            </a:r>
            <a:r>
              <a:rPr lang="en-US" altLang="en-US" sz="2400" i="1" smtClean="0"/>
              <a:t>p</a:t>
            </a:r>
            <a:r>
              <a:rPr lang="en-US" altLang="en-US" sz="2400" smtClean="0"/>
              <a:t> </a:t>
            </a:r>
            <a:r>
              <a:rPr lang="en-US" altLang="en-US" sz="2400" smtClean="0">
                <a:sym typeface="Symbol" pitchFamily="18" charset="2"/>
              </a:rPr>
              <a:t> </a:t>
            </a:r>
            <a:r>
              <a:rPr lang="en-US" altLang="en-US" sz="2400" i="1" smtClean="0">
                <a:sym typeface="Symbol" pitchFamily="18" charset="2"/>
              </a:rPr>
              <a:t>q</a:t>
            </a:r>
            <a:r>
              <a:rPr lang="en-US" altLang="en-US" sz="2400" smtClean="0">
                <a:sym typeface="Symbol" pitchFamily="18" charset="2"/>
              </a:rPr>
              <a:t> hanya benar jika </a:t>
            </a:r>
            <a:r>
              <a:rPr lang="en-US" altLang="en-US" sz="2400" i="1" smtClean="0">
                <a:sym typeface="Symbol" pitchFamily="18" charset="2"/>
              </a:rPr>
              <a:t>q</a:t>
            </a:r>
            <a:r>
              <a:rPr lang="en-US" altLang="en-US" sz="2400" smtClean="0">
                <a:sym typeface="Symbol" pitchFamily="18" charset="2"/>
              </a:rPr>
              <a:t> benar.</a:t>
            </a:r>
          </a:p>
          <a:p>
            <a:pPr marL="0" indent="0">
              <a:buFontTx/>
              <a:buNone/>
            </a:pPr>
            <a:r>
              <a:rPr lang="en-US" altLang="en-US" sz="2400" smtClean="0">
                <a:sym typeface="Symbol" pitchFamily="18" charset="2"/>
              </a:rPr>
              <a:t>Jika </a:t>
            </a:r>
            <a:r>
              <a:rPr lang="en-US" altLang="en-US" sz="2400" i="1" smtClean="0">
                <a:sym typeface="Symbol" pitchFamily="18" charset="2"/>
              </a:rPr>
              <a:t>p</a:t>
            </a:r>
            <a:r>
              <a:rPr lang="en-US" altLang="en-US" sz="2400" smtClean="0">
                <a:sym typeface="Symbol" pitchFamily="18" charset="2"/>
              </a:rPr>
              <a:t> salah dan </a:t>
            </a:r>
            <a:r>
              <a:rPr lang="en-US" altLang="en-US" sz="2400" i="1" smtClean="0">
                <a:sym typeface="Symbol" pitchFamily="18" charset="2"/>
              </a:rPr>
              <a:t>q</a:t>
            </a:r>
            <a:r>
              <a:rPr lang="en-US" altLang="en-US" sz="2400" smtClean="0">
                <a:sym typeface="Symbol" pitchFamily="18" charset="2"/>
              </a:rPr>
              <a:t> benar, maka </a:t>
            </a:r>
            <a:r>
              <a:rPr lang="en-US" altLang="en-US" sz="2400" i="1" smtClean="0">
                <a:sym typeface="Symbol" pitchFamily="18" charset="2"/>
              </a:rPr>
              <a:t>p</a:t>
            </a:r>
            <a:r>
              <a:rPr lang="en-US" altLang="en-US" sz="2400" smtClean="0">
                <a:sym typeface="Symbol" pitchFamily="18" charset="2"/>
              </a:rPr>
              <a:t>  </a:t>
            </a:r>
            <a:r>
              <a:rPr lang="en-US" altLang="en-US" sz="2400" i="1" smtClean="0">
                <a:sym typeface="Symbol" pitchFamily="18" charset="2"/>
              </a:rPr>
              <a:t>q</a:t>
            </a:r>
            <a:r>
              <a:rPr lang="en-US" altLang="en-US" sz="2400" smtClean="0">
                <a:sym typeface="Symbol" pitchFamily="18" charset="2"/>
              </a:rPr>
              <a:t> benar.</a:t>
            </a:r>
          </a:p>
          <a:p>
            <a:pPr marL="0" indent="0">
              <a:buFontTx/>
              <a:buNone/>
            </a:pPr>
            <a:endParaRPr lang="en-US" altLang="en-US" sz="2400" i="1" smtClean="0">
              <a:sym typeface="Symbol" pitchFamily="18" charset="2"/>
            </a:endParaRPr>
          </a:p>
          <a:p>
            <a:pPr marL="0" indent="0">
              <a:buFontTx/>
              <a:buNone/>
            </a:pPr>
            <a:r>
              <a:rPr lang="en-US" altLang="en-US" sz="2400" smtClean="0">
                <a:sym typeface="Symbol" pitchFamily="18" charset="2"/>
              </a:rPr>
              <a:t>Kesimpulan: spesifikasi system tersebut konsisiten.</a:t>
            </a:r>
          </a:p>
          <a:p>
            <a:pPr marL="0" indent="0">
              <a:buFontTx/>
              <a:buNone/>
            </a:pPr>
            <a:endParaRPr lang="en-US" altLang="en-US" sz="2400" smtClean="0">
              <a:sym typeface="Symbol" pitchFamily="18" charset="2"/>
            </a:endParaRPr>
          </a:p>
          <a:p>
            <a:pPr marL="0" indent="0">
              <a:buFontTx/>
              <a:buNone/>
            </a:pPr>
            <a:endParaRPr lang="en-US" altLang="en-US" sz="2400" smtClean="0">
              <a:sym typeface="Symbol" pitchFamily="18" charset="2"/>
            </a:endParaRPr>
          </a:p>
          <a:p>
            <a:pPr marL="0" indent="0">
              <a:buFontTx/>
              <a:buNone/>
            </a:pPr>
            <a:r>
              <a:rPr lang="en-US" altLang="en-US" sz="2400" smtClean="0"/>
              <a:t>	</a:t>
            </a:r>
          </a:p>
        </p:txBody>
      </p:sp>
      <p:sp>
        <p:nvSpPr>
          <p:cNvPr id="66563" name="Slide Number Placeholder 3"/>
          <p:cNvSpPr>
            <a:spLocks noGrp="1"/>
          </p:cNvSpPr>
          <p:nvPr>
            <p:ph type="sldNum" sz="quarter" idx="12"/>
          </p:nvPr>
        </p:nvSpPr>
        <p:spPr>
          <a:noFill/>
        </p:spPr>
        <p:txBody>
          <a:bodyPr/>
          <a:lstStyle/>
          <a:p>
            <a:fld id="{A3F31283-D82C-4CC3-B6C4-C3E23849D884}" type="slidenum">
              <a:rPr lang="en-US" altLang="en-US" smtClean="0"/>
              <a:pPr/>
              <a:t>63</a:t>
            </a:fld>
            <a:endParaRPr lang="en-US" altLang="en-US" smtClean="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3"/>
          <p:cNvSpPr>
            <a:spLocks noGrp="1" noChangeArrowheads="1"/>
          </p:cNvSpPr>
          <p:nvPr>
            <p:ph type="body" idx="1"/>
          </p:nvPr>
        </p:nvSpPr>
        <p:spPr>
          <a:xfrm>
            <a:off x="685800" y="685800"/>
            <a:ext cx="7772400" cy="5410200"/>
          </a:xfrm>
        </p:spPr>
        <p:txBody>
          <a:bodyPr>
            <a:normAutofit lnSpcReduction="10000"/>
          </a:bodyPr>
          <a:lstStyle/>
          <a:p>
            <a:pPr marL="609600" indent="-609600">
              <a:lnSpc>
                <a:spcPct val="80000"/>
              </a:lnSpc>
              <a:buFontTx/>
              <a:buNone/>
            </a:pPr>
            <a:r>
              <a:rPr lang="en-US" altLang="en-US" sz="2400" b="1" smtClean="0"/>
              <a:t>Latihan</a:t>
            </a:r>
          </a:p>
          <a:p>
            <a:pPr marL="609600" indent="-609600">
              <a:lnSpc>
                <a:spcPct val="80000"/>
              </a:lnSpc>
              <a:buFontTx/>
              <a:buNone/>
            </a:pPr>
            <a:r>
              <a:rPr lang="en-US" altLang="en-US" sz="2400" smtClean="0"/>
              <a:t>	</a:t>
            </a:r>
          </a:p>
          <a:p>
            <a:pPr marL="609600" indent="-609600">
              <a:lnSpc>
                <a:spcPct val="80000"/>
              </a:lnSpc>
              <a:buFontTx/>
              <a:buNone/>
            </a:pPr>
            <a:r>
              <a:rPr lang="en-US" altLang="en-US" sz="2400" smtClean="0"/>
              <a:t>	Indra, Ical, Parry adalah sekelompok  pembunuh. Mereka tertangkap dan sedang diinterogasi oleh polisi dengan </a:t>
            </a:r>
            <a:r>
              <a:rPr lang="en-US" altLang="en-US" sz="2400" i="1" smtClean="0"/>
              <a:t>poligraph</a:t>
            </a:r>
            <a:r>
              <a:rPr lang="en-US" altLang="en-US" sz="2400" smtClean="0"/>
              <a:t>:</a:t>
            </a:r>
          </a:p>
          <a:p>
            <a:pPr marL="609600" indent="-609600">
              <a:lnSpc>
                <a:spcPct val="80000"/>
              </a:lnSpc>
              <a:buFontTx/>
              <a:buNone/>
            </a:pPr>
            <a:endParaRPr lang="en-US" altLang="en-US" sz="2400" i="1" smtClean="0"/>
          </a:p>
          <a:p>
            <a:pPr marL="609600" indent="-609600">
              <a:lnSpc>
                <a:spcPct val="80000"/>
              </a:lnSpc>
              <a:buFontTx/>
              <a:buNone/>
            </a:pPr>
            <a:r>
              <a:rPr lang="en-US" altLang="en-US" sz="2400" i="1" smtClean="0"/>
              <a:t>	Indra berkata : Ical bersalah dan Parry tidak bersalah</a:t>
            </a:r>
          </a:p>
          <a:p>
            <a:pPr marL="609600" indent="-609600">
              <a:lnSpc>
                <a:spcPct val="80000"/>
              </a:lnSpc>
              <a:buFontTx/>
              <a:buNone/>
            </a:pPr>
            <a:r>
              <a:rPr lang="en-US" altLang="en-US" sz="2400" i="1" smtClean="0"/>
              <a:t>	Ical berkata : Jika Indra bersalah maka Parry bersalah</a:t>
            </a:r>
          </a:p>
          <a:p>
            <a:pPr marL="609600" indent="-609600">
              <a:lnSpc>
                <a:spcPct val="80000"/>
              </a:lnSpc>
              <a:buFontTx/>
              <a:buNone/>
            </a:pPr>
            <a:r>
              <a:rPr lang="en-US" altLang="en-US" sz="2400" i="1" smtClean="0"/>
              <a:t>	Parry berkata : Saya tidak bersalah, tetapi Ical atau Indra bersalah.</a:t>
            </a:r>
            <a:endParaRPr lang="en-US" altLang="en-US" sz="2400" smtClean="0"/>
          </a:p>
          <a:p>
            <a:pPr marL="609600" indent="-609600">
              <a:lnSpc>
                <a:spcPct val="80000"/>
              </a:lnSpc>
            </a:pPr>
            <a:endParaRPr lang="en-US" altLang="en-US" sz="2400" smtClean="0"/>
          </a:p>
          <a:p>
            <a:pPr marL="609600" indent="-609600">
              <a:lnSpc>
                <a:spcPct val="80000"/>
              </a:lnSpc>
              <a:buFontTx/>
              <a:buNone/>
            </a:pPr>
            <a:r>
              <a:rPr lang="en-US" altLang="en-US" sz="2400" smtClean="0"/>
              <a:t>	Tentukan siapa sajakah yang bersalah, bila tes </a:t>
            </a:r>
            <a:r>
              <a:rPr lang="en-US" altLang="en-US" sz="2400" i="1" smtClean="0"/>
              <a:t>poligraph</a:t>
            </a:r>
            <a:r>
              <a:rPr lang="en-US" altLang="en-US" sz="2400" smtClean="0"/>
              <a:t> menunjukkan bahwa Ical telah berbohong, sementara kedua temannya mengatakan kebenaran!</a:t>
            </a:r>
          </a:p>
          <a:p>
            <a:pPr marL="609600" indent="-609600">
              <a:lnSpc>
                <a:spcPct val="80000"/>
              </a:lnSpc>
              <a:buFontTx/>
              <a:buNone/>
            </a:pPr>
            <a:endParaRPr lang="en-US" altLang="en-US" sz="2400" smtClean="0"/>
          </a:p>
          <a:p>
            <a:pPr marL="609600" indent="-609600">
              <a:lnSpc>
                <a:spcPct val="80000"/>
              </a:lnSpc>
              <a:buFontTx/>
              <a:buNone/>
            </a:pPr>
            <a:r>
              <a:rPr lang="en-US" altLang="en-US" sz="2400" smtClean="0"/>
              <a:t>	 </a:t>
            </a: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3"/>
          <p:cNvSpPr>
            <a:spLocks noGrp="1" noChangeArrowheads="1"/>
          </p:cNvSpPr>
          <p:nvPr>
            <p:ph type="body" idx="1"/>
          </p:nvPr>
        </p:nvSpPr>
        <p:spPr>
          <a:xfrm>
            <a:off x="685800" y="685800"/>
            <a:ext cx="7772400" cy="5410200"/>
          </a:xfrm>
        </p:spPr>
        <p:txBody>
          <a:bodyPr/>
          <a:lstStyle/>
          <a:p>
            <a:pPr>
              <a:buFontTx/>
              <a:buNone/>
            </a:pPr>
            <a:r>
              <a:rPr lang="en-US" altLang="en-US" sz="2800" smtClean="0"/>
              <a:t>Pernyataan:</a:t>
            </a:r>
          </a:p>
          <a:p>
            <a:pPr>
              <a:buFontTx/>
              <a:buNone/>
            </a:pPr>
            <a:r>
              <a:rPr lang="en-US" altLang="en-US" sz="2800" smtClean="0"/>
              <a:t>	</a:t>
            </a:r>
            <a:r>
              <a:rPr lang="en-US" altLang="en-US" sz="2800" i="1" smtClean="0"/>
              <a:t>p</a:t>
            </a:r>
            <a:r>
              <a:rPr lang="en-US" altLang="en-US" sz="2800" smtClean="0"/>
              <a:t> : Indra bersalah</a:t>
            </a:r>
          </a:p>
          <a:p>
            <a:pPr>
              <a:buFontTx/>
              <a:buNone/>
            </a:pPr>
            <a:r>
              <a:rPr lang="en-US" altLang="en-US" sz="2800" smtClean="0"/>
              <a:t>	</a:t>
            </a:r>
            <a:r>
              <a:rPr lang="en-US" altLang="en-US" sz="2800" i="1" smtClean="0"/>
              <a:t>q</a:t>
            </a:r>
            <a:r>
              <a:rPr lang="en-US" altLang="en-US" sz="2800" smtClean="0"/>
              <a:t>:  Ical bersalah</a:t>
            </a:r>
          </a:p>
          <a:p>
            <a:pPr>
              <a:buFontTx/>
              <a:buNone/>
            </a:pPr>
            <a:r>
              <a:rPr lang="en-US" altLang="en-US" sz="2800" smtClean="0"/>
              <a:t>	</a:t>
            </a:r>
            <a:r>
              <a:rPr lang="en-US" altLang="en-US" sz="2800" i="1" smtClean="0"/>
              <a:t>r:</a:t>
            </a:r>
            <a:r>
              <a:rPr lang="en-US" altLang="en-US" sz="2800" smtClean="0"/>
              <a:t>  Parry bersalah</a:t>
            </a:r>
          </a:p>
          <a:p>
            <a:pPr>
              <a:buFontTx/>
              <a:buNone/>
            </a:pPr>
            <a:endParaRPr lang="en-US" altLang="en-US" sz="2800" smtClean="0"/>
          </a:p>
          <a:p>
            <a:pPr>
              <a:buFontTx/>
              <a:buNone/>
            </a:pPr>
            <a:r>
              <a:rPr lang="en-US" altLang="en-US" sz="2800" smtClean="0"/>
              <a:t>Proposisi logika:</a:t>
            </a:r>
          </a:p>
          <a:p>
            <a:pPr>
              <a:buFontTx/>
              <a:buNone/>
            </a:pPr>
            <a:r>
              <a:rPr lang="en-US" altLang="en-US" sz="2800" smtClean="0"/>
              <a:t>	Indra : </a:t>
            </a:r>
            <a:r>
              <a:rPr lang="en-US" altLang="en-US" sz="2800" i="1" smtClean="0"/>
              <a:t>q </a:t>
            </a:r>
            <a:r>
              <a:rPr lang="en-US" altLang="en-US" sz="2800" smtClean="0">
                <a:sym typeface="Symbol" pitchFamily="18" charset="2"/>
              </a:rPr>
              <a:t></a:t>
            </a:r>
            <a:r>
              <a:rPr lang="en-US" altLang="en-US" sz="2800" smtClean="0"/>
              <a:t> ~</a:t>
            </a:r>
            <a:r>
              <a:rPr lang="en-US" altLang="en-US" sz="2800" i="1" smtClean="0"/>
              <a:t>r</a:t>
            </a:r>
            <a:endParaRPr lang="en-US" altLang="en-US" sz="2800" smtClean="0"/>
          </a:p>
          <a:p>
            <a:pPr>
              <a:buFontTx/>
              <a:buNone/>
            </a:pPr>
            <a:r>
              <a:rPr lang="en-US" altLang="en-US" sz="2800" smtClean="0"/>
              <a:t>	Ical:    </a:t>
            </a:r>
            <a:r>
              <a:rPr lang="en-US" altLang="en-US" sz="2800" i="1" smtClean="0"/>
              <a:t>p</a:t>
            </a:r>
            <a:r>
              <a:rPr lang="en-US" altLang="en-US" sz="2800" smtClean="0"/>
              <a:t> </a:t>
            </a:r>
            <a:r>
              <a:rPr lang="en-US" altLang="en-US" sz="2800" smtClean="0">
                <a:sym typeface="Symbol" pitchFamily="18" charset="2"/>
              </a:rPr>
              <a:t></a:t>
            </a:r>
            <a:r>
              <a:rPr lang="en-US" altLang="en-US" sz="2800" smtClean="0"/>
              <a:t> </a:t>
            </a:r>
            <a:r>
              <a:rPr lang="en-US" altLang="en-US" sz="2800" i="1" smtClean="0"/>
              <a:t>r</a:t>
            </a:r>
            <a:endParaRPr lang="en-US" altLang="en-US" sz="2800" smtClean="0"/>
          </a:p>
          <a:p>
            <a:pPr>
              <a:buFontTx/>
              <a:buNone/>
            </a:pPr>
            <a:r>
              <a:rPr lang="en-US" altLang="en-US" sz="2800" smtClean="0"/>
              <a:t>	Parry : ~</a:t>
            </a:r>
            <a:r>
              <a:rPr lang="en-US" altLang="en-US" sz="2800" i="1" smtClean="0"/>
              <a:t>r</a:t>
            </a:r>
            <a:r>
              <a:rPr lang="en-US" altLang="en-US" sz="2800" smtClean="0"/>
              <a:t> </a:t>
            </a:r>
            <a:r>
              <a:rPr lang="en-US" altLang="en-US" sz="2800" smtClean="0">
                <a:sym typeface="Symbol" pitchFamily="18" charset="2"/>
              </a:rPr>
              <a:t> (</a:t>
            </a:r>
            <a:r>
              <a:rPr lang="en-US" altLang="en-US" sz="2800" i="1" smtClean="0"/>
              <a:t>p</a:t>
            </a:r>
            <a:r>
              <a:rPr lang="en-US" altLang="en-US" sz="2800" smtClean="0"/>
              <a:t> </a:t>
            </a:r>
            <a:r>
              <a:rPr lang="en-US" altLang="en-US" sz="2800" smtClean="0">
                <a:sym typeface="Symbol" pitchFamily="18" charset="2"/>
              </a:rPr>
              <a:t></a:t>
            </a:r>
            <a:r>
              <a:rPr lang="en-US" altLang="en-US" sz="2800" smtClean="0"/>
              <a:t> </a:t>
            </a:r>
            <a:r>
              <a:rPr lang="en-US" altLang="en-US" sz="2800" i="1" smtClean="0"/>
              <a:t>q</a:t>
            </a:r>
            <a:r>
              <a:rPr lang="en-US" altLang="en-US" sz="2800" smtClean="0"/>
              <a:t>)</a:t>
            </a: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9634" name="Object 4"/>
          <p:cNvGraphicFramePr>
            <a:graphicFrameLocks noChangeAspect="1"/>
          </p:cNvGraphicFramePr>
          <p:nvPr>
            <p:ph/>
          </p:nvPr>
        </p:nvGraphicFramePr>
        <p:xfrm>
          <a:off x="114300" y="228600"/>
          <a:ext cx="8847138" cy="4343400"/>
        </p:xfrm>
        <a:graphic>
          <a:graphicData uri="http://schemas.openxmlformats.org/presentationml/2006/ole">
            <p:oleObj spid="_x0000_s17410" name="Document" r:id="rId3" imgW="4671534" imgH="2499466" progId="Word.Document.8">
              <p:embed/>
            </p:oleObj>
          </a:graphicData>
        </a:graphic>
      </p:graphicFrame>
      <p:sp>
        <p:nvSpPr>
          <p:cNvPr id="69635" name="Rectangle 6"/>
          <p:cNvSpPr>
            <a:spLocks noChangeArrowheads="1"/>
          </p:cNvSpPr>
          <p:nvPr/>
        </p:nvSpPr>
        <p:spPr bwMode="auto">
          <a:xfrm>
            <a:off x="114300" y="3016250"/>
            <a:ext cx="8877300" cy="3784600"/>
          </a:xfrm>
          <a:prstGeom prst="rect">
            <a:avLst/>
          </a:prstGeom>
          <a:noFill/>
          <a:ln w="9525">
            <a:noFill/>
            <a:miter lim="800000"/>
            <a:headEnd/>
            <a:tailEnd/>
          </a:ln>
        </p:spPr>
        <p:txBody>
          <a:bodyPr anchor="ctr">
            <a:spAutoFit/>
          </a:bodyPr>
          <a:lstStyle/>
          <a:p>
            <a:r>
              <a:rPr lang="en-US" altLang="en-US"/>
              <a:t>Dari soal diketahui Ical berbohong (pernyataan Ical salah) sedangkan</a:t>
            </a:r>
          </a:p>
          <a:p>
            <a:r>
              <a:rPr lang="en-US" altLang="en-US"/>
              <a:t>dua teman lainnya mengatakan kebenaran. Hal itu bersesuaian dengan </a:t>
            </a:r>
          </a:p>
          <a:p>
            <a:r>
              <a:rPr lang="en-US" altLang="en-US"/>
              <a:t>tabel kebenaran pada pada baris ke 2 (berwarna kuning). </a:t>
            </a:r>
          </a:p>
          <a:p>
            <a:r>
              <a:rPr lang="en-US" altLang="en-US"/>
              <a:t>Pada baris kedua tersebut: </a:t>
            </a:r>
          </a:p>
          <a:p>
            <a:r>
              <a:rPr lang="en-US" altLang="en-US"/>
              <a:t> </a:t>
            </a:r>
            <a:r>
              <a:rPr lang="en-US" altLang="en-US" i="1"/>
              <a:t>p</a:t>
            </a:r>
            <a:r>
              <a:rPr lang="en-US" altLang="en-US"/>
              <a:t> benar </a:t>
            </a:r>
            <a:r>
              <a:rPr lang="en-US" altLang="en-US">
                <a:sym typeface="Wingdings" pitchFamily="2" charset="2"/>
              </a:rPr>
              <a:t> </a:t>
            </a:r>
            <a:r>
              <a:rPr lang="en-US" altLang="en-US"/>
              <a:t> Indra bersalah (benar)</a:t>
            </a:r>
          </a:p>
          <a:p>
            <a:r>
              <a:rPr lang="en-US" altLang="en-US"/>
              <a:t> </a:t>
            </a:r>
            <a:r>
              <a:rPr lang="en-US" altLang="en-US" i="1"/>
              <a:t>q</a:t>
            </a:r>
            <a:r>
              <a:rPr lang="en-US" altLang="en-US"/>
              <a:t> benar </a:t>
            </a:r>
            <a:r>
              <a:rPr lang="en-US" altLang="en-US">
                <a:sym typeface="Wingdings" pitchFamily="2" charset="2"/>
              </a:rPr>
              <a:t> Ical bersalah (benar)</a:t>
            </a:r>
          </a:p>
          <a:p>
            <a:r>
              <a:rPr lang="en-US" altLang="en-US">
                <a:sym typeface="Wingdings" pitchFamily="2" charset="2"/>
              </a:rPr>
              <a:t> </a:t>
            </a:r>
            <a:r>
              <a:rPr lang="en-US" altLang="en-US" i="1">
                <a:sym typeface="Wingdings" pitchFamily="2" charset="2"/>
              </a:rPr>
              <a:t>r</a:t>
            </a:r>
            <a:r>
              <a:rPr lang="en-US" altLang="en-US">
                <a:sym typeface="Wingdings" pitchFamily="2" charset="2"/>
              </a:rPr>
              <a:t> salah   Parry bersalah (tidak benar)</a:t>
            </a:r>
          </a:p>
          <a:p>
            <a:endParaRPr lang="en-US" altLang="en-US">
              <a:sym typeface="Wingdings" pitchFamily="2" charset="2"/>
            </a:endParaRPr>
          </a:p>
          <a:p>
            <a:r>
              <a:rPr lang="en-US" altLang="en-US"/>
              <a:t>Sehingga dapat disimpulkan bahwa yang bersalah adalah </a:t>
            </a:r>
            <a:r>
              <a:rPr lang="en-US" altLang="en-US">
                <a:solidFill>
                  <a:srgbClr val="FF0000"/>
                </a:solidFill>
              </a:rPr>
              <a:t>Indra </a:t>
            </a:r>
            <a:r>
              <a:rPr lang="en-US" altLang="en-US"/>
              <a:t>dan </a:t>
            </a:r>
            <a:r>
              <a:rPr lang="en-US" altLang="en-US">
                <a:solidFill>
                  <a:srgbClr val="FF0000"/>
                </a:solidFill>
              </a:rPr>
              <a:t>Ical</a:t>
            </a:r>
            <a:r>
              <a:rPr lang="en-US" altLang="en-US"/>
              <a:t>.</a:t>
            </a: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Content Placeholder 1"/>
          <p:cNvSpPr>
            <a:spLocks noGrp="1"/>
          </p:cNvSpPr>
          <p:nvPr>
            <p:ph/>
          </p:nvPr>
        </p:nvSpPr>
        <p:spPr/>
        <p:txBody>
          <a:bodyPr>
            <a:normAutofit lnSpcReduction="10000"/>
          </a:bodyPr>
          <a:lstStyle/>
          <a:p>
            <a:pPr>
              <a:buFontTx/>
              <a:buNone/>
            </a:pPr>
            <a:r>
              <a:rPr lang="id-ID" altLang="en-US" b="1" smtClean="0"/>
              <a:t>Ekivalensi bentuk  </a:t>
            </a:r>
            <a:r>
              <a:rPr lang="id-ID" altLang="en-US" b="1" i="1" smtClean="0"/>
              <a:t>p </a:t>
            </a:r>
            <a:r>
              <a:rPr lang="id-ID" altLang="en-US" b="1" smtClean="0">
                <a:sym typeface="Symbol" pitchFamily="18" charset="2"/>
              </a:rPr>
              <a:t> </a:t>
            </a:r>
            <a:r>
              <a:rPr lang="id-ID" altLang="en-US" b="1" i="1" smtClean="0">
                <a:sym typeface="Symbol" pitchFamily="18" charset="2"/>
              </a:rPr>
              <a:t>q   </a:t>
            </a:r>
          </a:p>
          <a:p>
            <a:pPr>
              <a:buFontTx/>
              <a:buNone/>
            </a:pPr>
            <a:endParaRPr lang="id-ID" altLang="en-US" b="1" i="1" smtClean="0">
              <a:sym typeface="Symbol" pitchFamily="18" charset="2"/>
            </a:endParaRPr>
          </a:p>
          <a:p>
            <a:r>
              <a:rPr lang="id-ID" altLang="en-US" sz="2800" smtClean="0">
                <a:sym typeface="Symbol" pitchFamily="18" charset="2"/>
              </a:rPr>
              <a:t>Implikasi</a:t>
            </a:r>
            <a:r>
              <a:rPr lang="id-ID" altLang="en-US" sz="2800" i="1" smtClean="0">
                <a:sym typeface="Symbol" pitchFamily="18" charset="2"/>
              </a:rPr>
              <a:t> </a:t>
            </a:r>
            <a:r>
              <a:rPr lang="id-ID" altLang="en-US" sz="2800" i="1" smtClean="0"/>
              <a:t>p </a:t>
            </a:r>
            <a:r>
              <a:rPr lang="id-ID" altLang="en-US" sz="2800" smtClean="0">
                <a:sym typeface="Symbol" pitchFamily="18" charset="2"/>
              </a:rPr>
              <a:t> </a:t>
            </a:r>
            <a:r>
              <a:rPr lang="id-ID" altLang="en-US" sz="2800" i="1" smtClean="0">
                <a:sym typeface="Symbol" pitchFamily="18" charset="2"/>
              </a:rPr>
              <a:t>q </a:t>
            </a:r>
            <a:r>
              <a:rPr lang="id-ID" altLang="en-US" sz="2800" smtClean="0">
                <a:sym typeface="Symbol" pitchFamily="18" charset="2"/>
              </a:rPr>
              <a:t>ekivalen dengan ~</a:t>
            </a:r>
            <a:r>
              <a:rPr lang="id-ID" altLang="en-US" sz="2800" i="1" smtClean="0">
                <a:sym typeface="Symbol" pitchFamily="18" charset="2"/>
              </a:rPr>
              <a:t>p</a:t>
            </a:r>
            <a:r>
              <a:rPr lang="id-ID" altLang="en-US" sz="2800" smtClean="0">
                <a:sym typeface="Symbol" pitchFamily="18" charset="2"/>
              </a:rPr>
              <a:t>  </a:t>
            </a:r>
            <a:r>
              <a:rPr lang="id-ID" altLang="en-US" sz="2800" i="1" smtClean="0">
                <a:sym typeface="Symbol" pitchFamily="18" charset="2"/>
              </a:rPr>
              <a:t>q </a:t>
            </a:r>
          </a:p>
          <a:p>
            <a:pPr>
              <a:buFontTx/>
              <a:buNone/>
            </a:pPr>
            <a:r>
              <a:rPr lang="id-ID" altLang="en-US" sz="2800" smtClean="0">
                <a:sym typeface="Symbol" pitchFamily="18" charset="2"/>
              </a:rPr>
              <a:t>	 ----------------------------------------------------------</a:t>
            </a:r>
          </a:p>
          <a:p>
            <a:pPr lvl="1">
              <a:buFontTx/>
              <a:buNone/>
            </a:pPr>
            <a:r>
              <a:rPr lang="id-ID" altLang="en-US" sz="2400" i="1" smtClean="0">
                <a:sym typeface="Symbol" pitchFamily="18" charset="2"/>
              </a:rPr>
              <a:t>p			q</a:t>
            </a:r>
            <a:r>
              <a:rPr lang="id-ID" altLang="en-US" sz="2400" smtClean="0">
                <a:sym typeface="Symbol" pitchFamily="18" charset="2"/>
              </a:rPr>
              <a:t>	~</a:t>
            </a:r>
            <a:r>
              <a:rPr lang="id-ID" altLang="en-US" sz="2400" i="1" smtClean="0">
                <a:sym typeface="Symbol" pitchFamily="18" charset="2"/>
              </a:rPr>
              <a:t>p</a:t>
            </a:r>
            <a:r>
              <a:rPr lang="id-ID" altLang="en-US" sz="2400" smtClean="0">
                <a:sym typeface="Symbol" pitchFamily="18" charset="2"/>
              </a:rPr>
              <a:t>	       </a:t>
            </a:r>
            <a:r>
              <a:rPr lang="id-ID" altLang="en-US" sz="2400" i="1" smtClean="0">
                <a:sym typeface="Symbol" pitchFamily="18" charset="2"/>
              </a:rPr>
              <a:t>p </a:t>
            </a:r>
            <a:r>
              <a:rPr lang="id-ID" altLang="en-US" sz="2400" smtClean="0">
                <a:sym typeface="Symbol" pitchFamily="18" charset="2"/>
              </a:rPr>
              <a:t> </a:t>
            </a:r>
            <a:r>
              <a:rPr lang="id-ID" altLang="en-US" sz="2400" i="1" smtClean="0">
                <a:sym typeface="Symbol" pitchFamily="18" charset="2"/>
              </a:rPr>
              <a:t>q</a:t>
            </a:r>
            <a:r>
              <a:rPr lang="id-ID" altLang="en-US" sz="2400" smtClean="0">
                <a:sym typeface="Symbol" pitchFamily="18" charset="2"/>
              </a:rPr>
              <a:t>	       ~</a:t>
            </a:r>
            <a:r>
              <a:rPr lang="id-ID" altLang="en-US" sz="2400" i="1" smtClean="0">
                <a:sym typeface="Symbol" pitchFamily="18" charset="2"/>
              </a:rPr>
              <a:t>p</a:t>
            </a:r>
            <a:r>
              <a:rPr lang="id-ID" altLang="en-US" sz="2400" smtClean="0">
                <a:sym typeface="Symbol" pitchFamily="18" charset="2"/>
              </a:rPr>
              <a:t>  </a:t>
            </a:r>
            <a:r>
              <a:rPr lang="id-ID" altLang="en-US" sz="2400" i="1" smtClean="0">
                <a:sym typeface="Symbol" pitchFamily="18" charset="2"/>
              </a:rPr>
              <a:t>q </a:t>
            </a:r>
          </a:p>
          <a:p>
            <a:pPr lvl="1">
              <a:buFontTx/>
              <a:buNone/>
            </a:pPr>
            <a:r>
              <a:rPr lang="id-ID" altLang="en-US" sz="2400" i="1" smtClean="0">
                <a:sym typeface="Symbol" pitchFamily="18" charset="2"/>
              </a:rPr>
              <a:t>--------------------------------------------------------------------</a:t>
            </a:r>
            <a:endParaRPr lang="id-ID" altLang="en-US" sz="2400" smtClean="0">
              <a:sym typeface="Symbol" pitchFamily="18" charset="2"/>
            </a:endParaRPr>
          </a:p>
          <a:p>
            <a:pPr lvl="1">
              <a:buFontTx/>
              <a:buNone/>
            </a:pPr>
            <a:r>
              <a:rPr lang="id-ID" altLang="en-US" smtClean="0"/>
              <a:t>T			T	F		</a:t>
            </a:r>
            <a:r>
              <a:rPr lang="id-ID" altLang="en-US" b="1" smtClean="0">
                <a:solidFill>
                  <a:srgbClr val="FF0000"/>
                </a:solidFill>
              </a:rPr>
              <a:t>T</a:t>
            </a:r>
            <a:r>
              <a:rPr lang="id-ID" altLang="en-US" b="1" smtClean="0"/>
              <a:t>	</a:t>
            </a:r>
            <a:r>
              <a:rPr lang="id-ID" altLang="en-US" smtClean="0"/>
              <a:t>	</a:t>
            </a:r>
            <a:r>
              <a:rPr lang="id-ID" altLang="en-US" b="1" smtClean="0">
                <a:solidFill>
                  <a:srgbClr val="FF0000"/>
                </a:solidFill>
              </a:rPr>
              <a:t>T</a:t>
            </a:r>
          </a:p>
          <a:p>
            <a:pPr lvl="1">
              <a:buFontTx/>
              <a:buNone/>
            </a:pPr>
            <a:r>
              <a:rPr lang="id-ID" altLang="en-US" smtClean="0"/>
              <a:t>T			F	F		</a:t>
            </a:r>
            <a:r>
              <a:rPr lang="id-ID" altLang="en-US" b="1" smtClean="0">
                <a:solidFill>
                  <a:srgbClr val="FF0000"/>
                </a:solidFill>
              </a:rPr>
              <a:t>F</a:t>
            </a:r>
            <a:r>
              <a:rPr lang="id-ID" altLang="en-US" smtClean="0"/>
              <a:t>		</a:t>
            </a:r>
            <a:r>
              <a:rPr lang="id-ID" altLang="en-US" b="1" smtClean="0">
                <a:solidFill>
                  <a:srgbClr val="FF0000"/>
                </a:solidFill>
              </a:rPr>
              <a:t>F</a:t>
            </a:r>
          </a:p>
          <a:p>
            <a:pPr lvl="1">
              <a:buFontTx/>
              <a:buNone/>
            </a:pPr>
            <a:r>
              <a:rPr lang="id-ID" altLang="en-US" smtClean="0"/>
              <a:t>F			T	T		</a:t>
            </a:r>
            <a:r>
              <a:rPr lang="id-ID" altLang="en-US" b="1" smtClean="0">
                <a:solidFill>
                  <a:srgbClr val="FF0000"/>
                </a:solidFill>
              </a:rPr>
              <a:t>T</a:t>
            </a:r>
            <a:r>
              <a:rPr lang="id-ID" altLang="en-US" smtClean="0"/>
              <a:t>		</a:t>
            </a:r>
            <a:r>
              <a:rPr lang="id-ID" altLang="en-US" b="1" smtClean="0">
                <a:solidFill>
                  <a:srgbClr val="FF0000"/>
                </a:solidFill>
              </a:rPr>
              <a:t>T</a:t>
            </a:r>
          </a:p>
          <a:p>
            <a:pPr lvl="1">
              <a:buFontTx/>
              <a:buNone/>
            </a:pPr>
            <a:r>
              <a:rPr lang="id-ID" altLang="en-US" smtClean="0"/>
              <a:t>F			F	T		</a:t>
            </a:r>
            <a:r>
              <a:rPr lang="id-ID" altLang="en-US" b="1" smtClean="0">
                <a:solidFill>
                  <a:srgbClr val="FF0000"/>
                </a:solidFill>
              </a:rPr>
              <a:t>T</a:t>
            </a:r>
            <a:r>
              <a:rPr lang="id-ID" altLang="en-US" smtClean="0">
                <a:solidFill>
                  <a:srgbClr val="FF0000"/>
                </a:solidFill>
              </a:rPr>
              <a:t>		</a:t>
            </a:r>
            <a:r>
              <a:rPr lang="id-ID" altLang="en-US" b="1" smtClean="0">
                <a:solidFill>
                  <a:srgbClr val="FF0000"/>
                </a:solidFill>
              </a:rPr>
              <a:t>T</a:t>
            </a:r>
          </a:p>
          <a:p>
            <a:pPr lvl="1">
              <a:buFontTx/>
              <a:buNone/>
            </a:pPr>
            <a:r>
              <a:rPr lang="id-ID" altLang="en-US" smtClean="0"/>
              <a:t>-----------------------------------------------------------</a:t>
            </a:r>
          </a:p>
        </p:txBody>
      </p:sp>
      <p:sp>
        <p:nvSpPr>
          <p:cNvPr id="70659" name="Slide Number Placeholder 2"/>
          <p:cNvSpPr>
            <a:spLocks noGrp="1"/>
          </p:cNvSpPr>
          <p:nvPr>
            <p:ph type="sldNum" sz="quarter" idx="12"/>
          </p:nvPr>
        </p:nvSpPr>
        <p:spPr>
          <a:noFill/>
        </p:spPr>
        <p:txBody>
          <a:bodyPr/>
          <a:lstStyle/>
          <a:p>
            <a:fld id="{B3C92AF5-5BF8-45EF-B31C-CE729A69B374}" type="slidenum">
              <a:rPr lang="en-US" altLang="en-US" smtClean="0"/>
              <a:pPr/>
              <a:t>67</a:t>
            </a:fld>
            <a:endParaRPr lang="en-US" altLang="en-US" smtClean="0"/>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Content Placeholder 1"/>
          <p:cNvSpPr>
            <a:spLocks noGrp="1"/>
          </p:cNvSpPr>
          <p:nvPr>
            <p:ph/>
          </p:nvPr>
        </p:nvSpPr>
        <p:spPr>
          <a:xfrm>
            <a:off x="685800" y="1066800"/>
            <a:ext cx="7772400" cy="5029200"/>
          </a:xfrm>
        </p:spPr>
        <p:txBody>
          <a:bodyPr/>
          <a:lstStyle/>
          <a:p>
            <a:r>
              <a:rPr lang="id-ID" altLang="en-US" sz="2800" smtClean="0"/>
              <a:t>Kita dapat membuat negasi dari implikasi dengan menggunakan bentuk ekivalensinya tersebut:</a:t>
            </a:r>
          </a:p>
          <a:p>
            <a:endParaRPr lang="id-ID" altLang="en-US" sz="2800" smtClean="0"/>
          </a:p>
          <a:p>
            <a:pPr>
              <a:buFontTx/>
              <a:buNone/>
            </a:pPr>
            <a:r>
              <a:rPr lang="id-ID" altLang="en-US" sz="2800" smtClean="0"/>
              <a:t>	~ (</a:t>
            </a:r>
            <a:r>
              <a:rPr lang="id-ID" altLang="en-US" sz="2800" i="1" smtClean="0"/>
              <a:t>p</a:t>
            </a:r>
            <a:r>
              <a:rPr lang="id-ID" altLang="en-US" sz="2800" smtClean="0"/>
              <a:t> </a:t>
            </a:r>
            <a:r>
              <a:rPr lang="id-ID" altLang="en-US" sz="2800" smtClean="0">
                <a:sym typeface="Symbol" pitchFamily="18" charset="2"/>
              </a:rPr>
              <a:t> </a:t>
            </a:r>
            <a:r>
              <a:rPr lang="id-ID" altLang="en-US" sz="2800" i="1" smtClean="0">
                <a:sym typeface="Symbol" pitchFamily="18" charset="2"/>
              </a:rPr>
              <a:t>q</a:t>
            </a:r>
            <a:r>
              <a:rPr lang="id-ID" altLang="en-US" sz="2800" smtClean="0">
                <a:sym typeface="Symbol" pitchFamily="18" charset="2"/>
              </a:rPr>
              <a:t>)   ~ (~</a:t>
            </a:r>
            <a:r>
              <a:rPr lang="id-ID" altLang="en-US" sz="2800" i="1" smtClean="0">
                <a:sym typeface="Symbol" pitchFamily="18" charset="2"/>
              </a:rPr>
              <a:t>p</a:t>
            </a:r>
            <a:r>
              <a:rPr lang="id-ID" altLang="en-US" sz="2800" smtClean="0">
                <a:sym typeface="Symbol" pitchFamily="18" charset="2"/>
              </a:rPr>
              <a:t>  </a:t>
            </a:r>
            <a:r>
              <a:rPr lang="id-ID" altLang="en-US" sz="2800" i="1" smtClean="0">
                <a:sym typeface="Symbol" pitchFamily="18" charset="2"/>
              </a:rPr>
              <a:t>q</a:t>
            </a:r>
            <a:r>
              <a:rPr lang="id-ID" altLang="en-US" sz="2800" smtClean="0">
                <a:sym typeface="Symbol" pitchFamily="18" charset="2"/>
              </a:rPr>
              <a:t>)   </a:t>
            </a:r>
            <a:r>
              <a:rPr lang="id-ID" altLang="en-US" sz="2800" i="1" smtClean="0">
                <a:sym typeface="Symbol" pitchFamily="18" charset="2"/>
              </a:rPr>
              <a:t>p </a:t>
            </a:r>
            <a:r>
              <a:rPr lang="id-ID" altLang="en-US" sz="2800" smtClean="0">
                <a:sym typeface="Symbol" pitchFamily="18" charset="2"/>
              </a:rPr>
              <a:t> ~</a:t>
            </a:r>
            <a:r>
              <a:rPr lang="id-ID" altLang="en-US" sz="2800" i="1" smtClean="0">
                <a:sym typeface="Symbol" pitchFamily="18" charset="2"/>
              </a:rPr>
              <a:t>q  </a:t>
            </a:r>
          </a:p>
          <a:p>
            <a:pPr>
              <a:buFontTx/>
              <a:buNone/>
            </a:pPr>
            <a:endParaRPr lang="id-ID" altLang="en-US" sz="2800" i="1" smtClean="0">
              <a:sym typeface="Symbol" pitchFamily="18" charset="2"/>
            </a:endParaRPr>
          </a:p>
          <a:p>
            <a:r>
              <a:rPr lang="id-ID" altLang="en-US" sz="2800" smtClean="0">
                <a:sym typeface="Symbol" pitchFamily="18" charset="2"/>
              </a:rPr>
              <a:t>Contoh: Jika anda berusia 17 tahun, maka anda boleh memiliki SIM</a:t>
            </a:r>
          </a:p>
          <a:p>
            <a:pPr>
              <a:buFontTx/>
              <a:buNone/>
            </a:pPr>
            <a:r>
              <a:rPr lang="id-ID" altLang="en-US" sz="2800" smtClean="0">
                <a:sym typeface="Symbol" pitchFamily="18" charset="2"/>
              </a:rPr>
              <a:t>	Negasinya: Anda berusia 17 tahun tetapi anda tidak boleh memiliki SIM.</a:t>
            </a:r>
            <a:endParaRPr lang="id-ID" altLang="en-US" sz="2800" smtClean="0"/>
          </a:p>
        </p:txBody>
      </p:sp>
      <p:sp>
        <p:nvSpPr>
          <p:cNvPr id="71683" name="Slide Number Placeholder 2"/>
          <p:cNvSpPr>
            <a:spLocks noGrp="1"/>
          </p:cNvSpPr>
          <p:nvPr>
            <p:ph type="sldNum" sz="quarter" idx="12"/>
          </p:nvPr>
        </p:nvSpPr>
        <p:spPr>
          <a:noFill/>
        </p:spPr>
        <p:txBody>
          <a:bodyPr/>
          <a:lstStyle/>
          <a:p>
            <a:fld id="{2A0A7842-F771-41A5-A489-766FC930AA39}" type="slidenum">
              <a:rPr lang="en-US" altLang="en-US" smtClean="0"/>
              <a:pPr/>
              <a:t>68</a:t>
            </a:fld>
            <a:endParaRPr lang="en-US" altLang="en-US" smtClean="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Number Placeholder 5"/>
          <p:cNvSpPr>
            <a:spLocks noGrp="1"/>
          </p:cNvSpPr>
          <p:nvPr>
            <p:ph type="sldNum" sz="quarter" idx="12"/>
          </p:nvPr>
        </p:nvSpPr>
        <p:spPr>
          <a:noFill/>
        </p:spPr>
        <p:txBody>
          <a:bodyPr/>
          <a:lstStyle/>
          <a:p>
            <a:fld id="{A2B6139B-A3FC-4909-91C1-B530DD1A4306}" type="slidenum">
              <a:rPr lang="en-US" altLang="en-US" smtClean="0"/>
              <a:pPr/>
              <a:t>69</a:t>
            </a:fld>
            <a:endParaRPr lang="en-US" altLang="en-US" smtClean="0"/>
          </a:p>
        </p:txBody>
      </p:sp>
      <p:sp>
        <p:nvSpPr>
          <p:cNvPr id="72707" name="Rectangle 2"/>
          <p:cNvSpPr>
            <a:spLocks noGrp="1" noChangeArrowheads="1"/>
          </p:cNvSpPr>
          <p:nvPr>
            <p:ph type="title"/>
          </p:nvPr>
        </p:nvSpPr>
        <p:spPr>
          <a:xfrm>
            <a:off x="685800" y="609600"/>
            <a:ext cx="7772400" cy="609600"/>
          </a:xfrm>
        </p:spPr>
        <p:txBody>
          <a:bodyPr>
            <a:normAutofit fontScale="90000"/>
          </a:bodyPr>
          <a:lstStyle/>
          <a:p>
            <a:pPr algn="r" eaLnBrk="1" hangingPunct="1"/>
            <a:r>
              <a:rPr lang="en-US" altLang="en-US" sz="3600" b="1" smtClean="0">
                <a:cs typeface="Times New Roman" pitchFamily="18" charset="0"/>
              </a:rPr>
              <a:t>Varian Proposisi Bersyarat</a:t>
            </a:r>
            <a:endParaRPr lang="en-US" altLang="en-US" smtClean="0">
              <a:cs typeface="Times New Roman" pitchFamily="18" charset="0"/>
            </a:endParaRPr>
          </a:p>
        </p:txBody>
      </p:sp>
      <p:graphicFrame>
        <p:nvGraphicFramePr>
          <p:cNvPr id="72708" name="Object 4"/>
          <p:cNvGraphicFramePr>
            <a:graphicFrameLocks noChangeAspect="1"/>
          </p:cNvGraphicFramePr>
          <p:nvPr/>
        </p:nvGraphicFramePr>
        <p:xfrm>
          <a:off x="381000" y="1676400"/>
          <a:ext cx="8534400" cy="4095750"/>
        </p:xfrm>
        <a:graphic>
          <a:graphicData uri="http://schemas.openxmlformats.org/presentationml/2006/ole">
            <p:oleObj spid="_x0000_s18434" name="Document" r:id="rId3" imgW="6057900" imgH="2964180" progId="Word.Document.8">
              <p:embed/>
            </p:oleObj>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3"/>
          <p:cNvSpPr>
            <a:spLocks noGrp="1" noChangeArrowheads="1"/>
          </p:cNvSpPr>
          <p:nvPr>
            <p:ph type="body" idx="1"/>
          </p:nvPr>
        </p:nvSpPr>
        <p:spPr>
          <a:xfrm>
            <a:off x="685800" y="1676400"/>
            <a:ext cx="7772400" cy="4419600"/>
          </a:xfrm>
        </p:spPr>
        <p:txBody>
          <a:bodyPr/>
          <a:lstStyle/>
          <a:p>
            <a:pPr algn="just" eaLnBrk="1" hangingPunct="1"/>
            <a:r>
              <a:rPr lang="en-US" altLang="en-US" sz="2800" smtClean="0">
                <a:cs typeface="Times New Roman" pitchFamily="18" charset="0"/>
              </a:rPr>
              <a:t>Logika didasarkan pada pada hubungan antara  kalimat pernyataan (</a:t>
            </a:r>
            <a:r>
              <a:rPr lang="en-US" altLang="en-US" sz="2800" i="1" smtClean="0">
                <a:cs typeface="Times New Roman" pitchFamily="18" charset="0"/>
              </a:rPr>
              <a:t>statements</a:t>
            </a:r>
            <a:r>
              <a:rPr lang="en-US" altLang="en-US" sz="2800" smtClean="0">
                <a:cs typeface="Times New Roman" pitchFamily="18" charset="0"/>
              </a:rPr>
              <a:t>).</a:t>
            </a:r>
          </a:p>
          <a:p>
            <a:pPr algn="just" eaLnBrk="1" hangingPunct="1"/>
            <a:endParaRPr lang="en-US" altLang="en-US" sz="2800" smtClean="0">
              <a:cs typeface="Times New Roman" pitchFamily="18" charset="0"/>
            </a:endParaRPr>
          </a:p>
          <a:p>
            <a:pPr algn="just" eaLnBrk="1" hangingPunct="1"/>
            <a:r>
              <a:rPr lang="en-US" altLang="en-US" sz="2800" smtClean="0">
                <a:cs typeface="Times New Roman" pitchFamily="18" charset="0"/>
              </a:rPr>
              <a:t>Hanya kalimat yang bernilai benar atau salah saja yang menjadi tinjauan </a:t>
            </a:r>
            <a:r>
              <a:rPr lang="en-US" altLang="en-US" sz="2800" smtClean="0">
                <a:cs typeface="Times New Roman" pitchFamily="18" charset="0"/>
                <a:sym typeface="Wingdings" pitchFamily="2" charset="2"/>
              </a:rPr>
              <a:t> </a:t>
            </a:r>
            <a:r>
              <a:rPr lang="en-US" altLang="en-US" sz="2800" b="1" smtClean="0">
                <a:cs typeface="Times New Roman" pitchFamily="18" charset="0"/>
                <a:sym typeface="Wingdings" pitchFamily="2" charset="2"/>
              </a:rPr>
              <a:t>proposisi</a:t>
            </a:r>
          </a:p>
          <a:p>
            <a:pPr algn="just" eaLnBrk="1" hangingPunct="1"/>
            <a:endParaRPr lang="en-US" altLang="en-US" sz="2800" b="1" smtClean="0">
              <a:cs typeface="Times New Roman" pitchFamily="18" charset="0"/>
            </a:endParaRPr>
          </a:p>
          <a:p>
            <a:pPr algn="just" eaLnBrk="1" hangingPunct="1"/>
            <a:r>
              <a:rPr lang="en-US" altLang="en-US" sz="2800" b="1" smtClean="0">
                <a:cs typeface="Times New Roman" pitchFamily="18" charset="0"/>
              </a:rPr>
              <a:t>Proposisi</a:t>
            </a:r>
            <a:r>
              <a:rPr lang="en-US" altLang="en-US" sz="2800" smtClean="0">
                <a:cs typeface="Times New Roman" pitchFamily="18" charset="0"/>
              </a:rPr>
              <a:t>: pernyataan yang bernilai benar (</a:t>
            </a:r>
            <a:r>
              <a:rPr lang="en-US" altLang="en-US" sz="2800" i="1" smtClean="0">
                <a:cs typeface="Times New Roman" pitchFamily="18" charset="0"/>
              </a:rPr>
              <a:t>true</a:t>
            </a:r>
            <a:r>
              <a:rPr lang="en-US" altLang="en-US" sz="2800" smtClean="0">
                <a:cs typeface="Times New Roman" pitchFamily="18" charset="0"/>
              </a:rPr>
              <a:t>) atau salah (</a:t>
            </a:r>
            <a:r>
              <a:rPr lang="en-US" altLang="en-US" sz="2800" i="1" smtClean="0">
                <a:cs typeface="Times New Roman" pitchFamily="18" charset="0"/>
              </a:rPr>
              <a:t>false</a:t>
            </a:r>
            <a:r>
              <a:rPr lang="en-US" altLang="en-US" sz="2800" smtClean="0">
                <a:cs typeface="Times New Roman" pitchFamily="18" charset="0"/>
              </a:rPr>
              <a:t>), tetapi tidak keduanya. </a:t>
            </a:r>
          </a:p>
          <a:p>
            <a:pPr algn="just" eaLnBrk="1" hangingPunct="1">
              <a:buFontTx/>
              <a:buNone/>
            </a:pPr>
            <a:endParaRPr lang="en-US" altLang="en-US" sz="2800" smtClean="0"/>
          </a:p>
          <a:p>
            <a:pPr>
              <a:buFontTx/>
              <a:buNone/>
            </a:pPr>
            <a:endParaRPr lang="en-US" altLang="en-US" sz="2800" smtClean="0"/>
          </a:p>
        </p:txBody>
      </p:sp>
      <p:sp>
        <p:nvSpPr>
          <p:cNvPr id="9219" name="Rectangle 10"/>
          <p:cNvSpPr>
            <a:spLocks noGrp="1" noChangeArrowheads="1"/>
          </p:cNvSpPr>
          <p:nvPr>
            <p:ph type="title"/>
          </p:nvPr>
        </p:nvSpPr>
        <p:spPr>
          <a:xfrm>
            <a:off x="685800" y="228600"/>
            <a:ext cx="7772400" cy="1143000"/>
          </a:xfrm>
          <a:noFill/>
        </p:spPr>
        <p:txBody>
          <a:bodyPr/>
          <a:lstStyle/>
          <a:p>
            <a:pPr eaLnBrk="1" hangingPunct="1"/>
            <a:r>
              <a:rPr lang="en-US" altLang="en-US" sz="3600" b="1" smtClean="0">
                <a:solidFill>
                  <a:schemeClr val="tx1"/>
                </a:solidFill>
              </a:rPr>
              <a:t>Proposisi</a:t>
            </a:r>
            <a:endParaRPr lang="en-CA" altLang="en-US" sz="3600" b="1" smtClean="0">
              <a:solidFill>
                <a:schemeClr val="tx1"/>
              </a:solidFill>
            </a:endParaRPr>
          </a:p>
        </p:txBody>
      </p:sp>
      <p:sp>
        <p:nvSpPr>
          <p:cNvPr id="9220" name="Slide Number Placeholder 3"/>
          <p:cNvSpPr>
            <a:spLocks noGrp="1"/>
          </p:cNvSpPr>
          <p:nvPr>
            <p:ph type="sldNum" sz="quarter" idx="12"/>
          </p:nvPr>
        </p:nvSpPr>
        <p:spPr>
          <a:noFill/>
        </p:spPr>
        <p:txBody>
          <a:bodyPr/>
          <a:lstStyle/>
          <a:p>
            <a:fld id="{9D028205-7098-43FD-A990-C7142809DF1F}" type="slidenum">
              <a:rPr lang="en-US" altLang="en-US" smtClean="0"/>
              <a:pPr/>
              <a:t>7</a:t>
            </a:fld>
            <a:endParaRPr lang="en-US" altLang="en-US" smtClean="0"/>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Number Placeholder 5"/>
          <p:cNvSpPr>
            <a:spLocks noGrp="1"/>
          </p:cNvSpPr>
          <p:nvPr>
            <p:ph type="sldNum" sz="quarter" idx="12"/>
          </p:nvPr>
        </p:nvSpPr>
        <p:spPr>
          <a:noFill/>
        </p:spPr>
        <p:txBody>
          <a:bodyPr/>
          <a:lstStyle/>
          <a:p>
            <a:fld id="{6700B23E-1366-483D-906E-90BEDA281918}" type="slidenum">
              <a:rPr lang="en-US" altLang="en-US" smtClean="0"/>
              <a:pPr/>
              <a:t>70</a:t>
            </a:fld>
            <a:endParaRPr lang="en-US" altLang="en-US" smtClean="0"/>
          </a:p>
        </p:txBody>
      </p:sp>
      <p:sp>
        <p:nvSpPr>
          <p:cNvPr id="70659" name="Rectangle 3"/>
          <p:cNvSpPr>
            <a:spLocks noGrp="1" noChangeArrowheads="1"/>
          </p:cNvSpPr>
          <p:nvPr>
            <p:ph type="body" idx="1"/>
          </p:nvPr>
        </p:nvSpPr>
        <p:spPr>
          <a:xfrm>
            <a:off x="381000" y="685800"/>
            <a:ext cx="8458200" cy="5410200"/>
          </a:xfrm>
        </p:spPr>
        <p:txBody>
          <a:bodyPr/>
          <a:lstStyle/>
          <a:p>
            <a:pPr eaLnBrk="1" hangingPunct="1">
              <a:buFontTx/>
              <a:buNone/>
              <a:defRPr/>
            </a:pPr>
            <a:r>
              <a:rPr lang="en-US" altLang="en-US" sz="2400" b="1" dirty="0" err="1" smtClean="0">
                <a:cs typeface="Times New Roman" panose="02020603050405020304" pitchFamily="18" charset="0"/>
              </a:rPr>
              <a:t>Contoh</a:t>
            </a:r>
            <a:r>
              <a:rPr lang="en-US" altLang="en-US" sz="2400" b="1" dirty="0" smtClean="0">
                <a:cs typeface="Times New Roman" panose="02020603050405020304" pitchFamily="18" charset="0"/>
              </a:rPr>
              <a:t>.</a:t>
            </a:r>
            <a:r>
              <a:rPr lang="en-US" altLang="en-US" sz="2400" dirty="0" smtClean="0">
                <a:cs typeface="Times New Roman" panose="02020603050405020304" pitchFamily="18" charset="0"/>
              </a:rPr>
              <a:t> </a:t>
            </a:r>
            <a:r>
              <a:rPr lang="en-US" altLang="en-US" sz="2400" dirty="0" err="1" smtClean="0">
                <a:cs typeface="Times New Roman" panose="02020603050405020304" pitchFamily="18" charset="0"/>
              </a:rPr>
              <a:t>Tentukan</a:t>
            </a:r>
            <a:r>
              <a:rPr lang="en-US" altLang="en-US" sz="2400" dirty="0" smtClean="0">
                <a:cs typeface="Times New Roman" panose="02020603050405020304" pitchFamily="18" charset="0"/>
              </a:rPr>
              <a:t> </a:t>
            </a:r>
            <a:r>
              <a:rPr lang="en-US" altLang="en-US" sz="2400" dirty="0" err="1" smtClean="0">
                <a:cs typeface="Times New Roman" panose="02020603050405020304" pitchFamily="18" charset="0"/>
              </a:rPr>
              <a:t>konvers</a:t>
            </a:r>
            <a:r>
              <a:rPr lang="en-US" altLang="en-US" sz="2400" dirty="0" smtClean="0">
                <a:cs typeface="Times New Roman" panose="02020603050405020304" pitchFamily="18" charset="0"/>
              </a:rPr>
              <a:t>, invers, </a:t>
            </a:r>
            <a:r>
              <a:rPr lang="en-US" altLang="en-US" sz="2400" dirty="0" err="1" smtClean="0">
                <a:cs typeface="Times New Roman" panose="02020603050405020304" pitchFamily="18" charset="0"/>
              </a:rPr>
              <a:t>dan</a:t>
            </a:r>
            <a:r>
              <a:rPr lang="en-US" altLang="en-US" sz="2400" dirty="0" smtClean="0">
                <a:cs typeface="Times New Roman" panose="02020603050405020304" pitchFamily="18" charset="0"/>
              </a:rPr>
              <a:t> </a:t>
            </a:r>
            <a:r>
              <a:rPr lang="en-US" altLang="en-US" sz="2400" dirty="0" err="1" smtClean="0">
                <a:cs typeface="Times New Roman" panose="02020603050405020304" pitchFamily="18" charset="0"/>
              </a:rPr>
              <a:t>kontraposisi</a:t>
            </a:r>
            <a:r>
              <a:rPr lang="en-US" altLang="en-US" sz="2400" dirty="0" smtClean="0">
                <a:cs typeface="Times New Roman" panose="02020603050405020304" pitchFamily="18" charset="0"/>
              </a:rPr>
              <a:t> </a:t>
            </a:r>
            <a:r>
              <a:rPr lang="en-US" altLang="en-US" sz="2400" dirty="0" err="1" smtClean="0">
                <a:cs typeface="Times New Roman" panose="02020603050405020304" pitchFamily="18" charset="0"/>
              </a:rPr>
              <a:t>dari</a:t>
            </a:r>
            <a:r>
              <a:rPr lang="en-US" altLang="en-US" sz="2400" dirty="0" smtClean="0">
                <a:cs typeface="Times New Roman" panose="02020603050405020304" pitchFamily="18" charset="0"/>
              </a:rPr>
              <a:t>:  </a:t>
            </a:r>
          </a:p>
          <a:p>
            <a:pPr eaLnBrk="1" hangingPunct="1">
              <a:buFontTx/>
              <a:buNone/>
              <a:defRPr/>
            </a:pPr>
            <a:r>
              <a:rPr lang="en-US" altLang="en-US" sz="2400" dirty="0" smtClean="0">
                <a:cs typeface="Times New Roman" panose="02020603050405020304" pitchFamily="18" charset="0"/>
              </a:rPr>
              <a:t>		“</a:t>
            </a:r>
            <a:r>
              <a:rPr lang="en-US" altLang="en-US" sz="2400" dirty="0" err="1" smtClean="0">
                <a:cs typeface="Times New Roman" panose="02020603050405020304" pitchFamily="18" charset="0"/>
              </a:rPr>
              <a:t>Jika</a:t>
            </a:r>
            <a:r>
              <a:rPr lang="en-US" altLang="en-US" sz="2400" dirty="0" smtClean="0">
                <a:cs typeface="Times New Roman" panose="02020603050405020304" pitchFamily="18" charset="0"/>
              </a:rPr>
              <a:t> Amir </a:t>
            </a:r>
            <a:r>
              <a:rPr lang="en-US" altLang="en-US" sz="2400" dirty="0" err="1" smtClean="0">
                <a:cs typeface="Times New Roman" panose="02020603050405020304" pitchFamily="18" charset="0"/>
              </a:rPr>
              <a:t>mempunyai</a:t>
            </a:r>
            <a:r>
              <a:rPr lang="en-US" altLang="en-US" sz="2400" dirty="0" smtClean="0">
                <a:cs typeface="Times New Roman" panose="02020603050405020304" pitchFamily="18" charset="0"/>
              </a:rPr>
              <a:t> </a:t>
            </a:r>
            <a:r>
              <a:rPr lang="en-US" altLang="en-US" sz="2400" dirty="0" err="1" smtClean="0">
                <a:cs typeface="Times New Roman" panose="02020603050405020304" pitchFamily="18" charset="0"/>
              </a:rPr>
              <a:t>mobil</a:t>
            </a:r>
            <a:r>
              <a:rPr lang="en-US" altLang="en-US" sz="2400" dirty="0" smtClean="0">
                <a:cs typeface="Times New Roman" panose="02020603050405020304" pitchFamily="18" charset="0"/>
              </a:rPr>
              <a:t>, </a:t>
            </a:r>
            <a:r>
              <a:rPr lang="en-US" altLang="en-US" sz="2400" dirty="0" err="1" smtClean="0">
                <a:cs typeface="Times New Roman" panose="02020603050405020304" pitchFamily="18" charset="0"/>
              </a:rPr>
              <a:t>maka</a:t>
            </a:r>
            <a:r>
              <a:rPr lang="en-US" altLang="en-US" sz="2400" dirty="0" smtClean="0">
                <a:cs typeface="Times New Roman" panose="02020603050405020304" pitchFamily="18" charset="0"/>
              </a:rPr>
              <a:t> </a:t>
            </a:r>
            <a:r>
              <a:rPr lang="en-US" altLang="en-US" sz="2400" dirty="0" err="1" smtClean="0">
                <a:cs typeface="Times New Roman" panose="02020603050405020304" pitchFamily="18" charset="0"/>
              </a:rPr>
              <a:t>ia</a:t>
            </a:r>
            <a:r>
              <a:rPr lang="en-US" altLang="en-US" sz="2400" dirty="0" smtClean="0">
                <a:cs typeface="Times New Roman" panose="02020603050405020304" pitchFamily="18" charset="0"/>
              </a:rPr>
              <a:t> orang kaya” </a:t>
            </a:r>
          </a:p>
          <a:p>
            <a:pPr eaLnBrk="1" hangingPunct="1">
              <a:buFontTx/>
              <a:buNone/>
              <a:defRPr/>
            </a:pPr>
            <a:endParaRPr lang="en-US" altLang="en-US" sz="2400" u="sng" dirty="0" smtClean="0">
              <a:cs typeface="Times New Roman" panose="02020603050405020304" pitchFamily="18" charset="0"/>
            </a:endParaRPr>
          </a:p>
          <a:p>
            <a:pPr eaLnBrk="1" hangingPunct="1">
              <a:buFontTx/>
              <a:buNone/>
              <a:defRPr/>
            </a:pPr>
            <a:r>
              <a:rPr lang="en-US" altLang="en-US" sz="2400" u="sng" dirty="0" err="1" smtClean="0">
                <a:cs typeface="Times New Roman" panose="02020603050405020304" pitchFamily="18" charset="0"/>
              </a:rPr>
              <a:t>Penyelesaian</a:t>
            </a:r>
            <a:r>
              <a:rPr lang="en-US" altLang="en-US" sz="2400" dirty="0" smtClean="0">
                <a:cs typeface="Times New Roman" panose="02020603050405020304" pitchFamily="18" charset="0"/>
              </a:rPr>
              <a:t>: </a:t>
            </a:r>
          </a:p>
          <a:p>
            <a:pPr eaLnBrk="1" hangingPunct="1">
              <a:buFontTx/>
              <a:buNone/>
              <a:defRPr/>
            </a:pPr>
            <a:r>
              <a:rPr lang="en-US" altLang="en-US" sz="2400" dirty="0" smtClean="0">
                <a:cs typeface="Times New Roman" panose="02020603050405020304" pitchFamily="18" charset="0"/>
              </a:rPr>
              <a:t>	</a:t>
            </a:r>
            <a:r>
              <a:rPr lang="en-US" altLang="en-US" sz="2400" dirty="0" err="1" smtClean="0">
                <a:cs typeface="Times New Roman" panose="02020603050405020304" pitchFamily="18" charset="0"/>
              </a:rPr>
              <a:t>Konvers</a:t>
            </a:r>
            <a:r>
              <a:rPr lang="en-US" altLang="en-US" sz="2400" dirty="0" smtClean="0">
                <a:cs typeface="Times New Roman" panose="02020603050405020304" pitchFamily="18" charset="0"/>
              </a:rPr>
              <a:t>	: </a:t>
            </a:r>
            <a:r>
              <a:rPr lang="en-US" altLang="en-US" sz="2400" dirty="0" err="1" smtClean="0">
                <a:cs typeface="Times New Roman" panose="02020603050405020304" pitchFamily="18" charset="0"/>
              </a:rPr>
              <a:t>Jika</a:t>
            </a:r>
            <a:r>
              <a:rPr lang="en-US" altLang="en-US" sz="2400" dirty="0" smtClean="0">
                <a:cs typeface="Times New Roman" panose="02020603050405020304" pitchFamily="18" charset="0"/>
              </a:rPr>
              <a:t> Amir orang kaya, </a:t>
            </a:r>
            <a:r>
              <a:rPr lang="en-US" altLang="en-US" sz="2400" dirty="0" err="1" smtClean="0">
                <a:cs typeface="Times New Roman" panose="02020603050405020304" pitchFamily="18" charset="0"/>
              </a:rPr>
              <a:t>maka</a:t>
            </a:r>
            <a:r>
              <a:rPr lang="en-US" altLang="en-US" sz="2400" dirty="0" smtClean="0">
                <a:cs typeface="Times New Roman" panose="02020603050405020304" pitchFamily="18" charset="0"/>
              </a:rPr>
              <a:t> </a:t>
            </a:r>
            <a:r>
              <a:rPr lang="en-US" altLang="en-US" sz="2400" dirty="0" err="1" smtClean="0">
                <a:cs typeface="Times New Roman" panose="02020603050405020304" pitchFamily="18" charset="0"/>
              </a:rPr>
              <a:t>ia</a:t>
            </a:r>
            <a:r>
              <a:rPr lang="en-US" altLang="en-US" sz="2400" dirty="0" smtClean="0">
                <a:cs typeface="Times New Roman" panose="02020603050405020304" pitchFamily="18" charset="0"/>
              </a:rPr>
              <a:t> </a:t>
            </a:r>
            <a:r>
              <a:rPr lang="en-US" altLang="en-US" sz="2400" dirty="0" err="1" smtClean="0">
                <a:cs typeface="Times New Roman" panose="02020603050405020304" pitchFamily="18" charset="0"/>
              </a:rPr>
              <a:t>mempunyai</a:t>
            </a:r>
            <a:r>
              <a:rPr lang="en-US" altLang="en-US" sz="2400" dirty="0" smtClean="0">
                <a:cs typeface="Times New Roman" panose="02020603050405020304" pitchFamily="18" charset="0"/>
              </a:rPr>
              <a:t>  </a:t>
            </a:r>
            <a:r>
              <a:rPr lang="en-US" altLang="en-US" sz="2400" dirty="0" err="1" smtClean="0">
                <a:cs typeface="Times New Roman" panose="02020603050405020304" pitchFamily="18" charset="0"/>
              </a:rPr>
              <a:t>mobil</a:t>
            </a:r>
            <a:endParaRPr lang="en-US" altLang="en-US" sz="2400" dirty="0" smtClean="0">
              <a:cs typeface="Times New Roman" panose="02020603050405020304" pitchFamily="18" charset="0"/>
            </a:endParaRPr>
          </a:p>
          <a:p>
            <a:pPr eaLnBrk="1" hangingPunct="1">
              <a:buFontTx/>
              <a:buNone/>
              <a:defRPr/>
            </a:pPr>
            <a:endParaRPr lang="en-US" altLang="en-US" sz="2400" dirty="0" smtClean="0">
              <a:cs typeface="Times New Roman" panose="02020603050405020304" pitchFamily="18" charset="0"/>
            </a:endParaRPr>
          </a:p>
          <a:p>
            <a:pPr eaLnBrk="1" hangingPunct="1">
              <a:buFontTx/>
              <a:buNone/>
              <a:defRPr/>
            </a:pPr>
            <a:r>
              <a:rPr lang="en-US" altLang="en-US" sz="2400" dirty="0" smtClean="0">
                <a:cs typeface="Times New Roman" panose="02020603050405020304" pitchFamily="18" charset="0"/>
              </a:rPr>
              <a:t>	Invers	: </a:t>
            </a:r>
            <a:r>
              <a:rPr lang="en-US" altLang="en-US" sz="2400" dirty="0" err="1" smtClean="0">
                <a:cs typeface="Times New Roman" panose="02020603050405020304" pitchFamily="18" charset="0"/>
              </a:rPr>
              <a:t>Jika</a:t>
            </a:r>
            <a:r>
              <a:rPr lang="en-US" altLang="en-US" sz="2400" dirty="0" smtClean="0">
                <a:cs typeface="Times New Roman" panose="02020603050405020304" pitchFamily="18" charset="0"/>
              </a:rPr>
              <a:t>  Amir </a:t>
            </a:r>
            <a:r>
              <a:rPr lang="en-US" altLang="en-US" sz="2400" dirty="0" err="1" smtClean="0">
                <a:cs typeface="Times New Roman" panose="02020603050405020304" pitchFamily="18" charset="0"/>
              </a:rPr>
              <a:t>tidak</a:t>
            </a:r>
            <a:r>
              <a:rPr lang="en-US" altLang="en-US" sz="2400" dirty="0" smtClean="0">
                <a:cs typeface="Times New Roman" panose="02020603050405020304" pitchFamily="18" charset="0"/>
              </a:rPr>
              <a:t> </a:t>
            </a:r>
            <a:r>
              <a:rPr lang="en-US" altLang="en-US" sz="2400" dirty="0" err="1" smtClean="0">
                <a:cs typeface="Times New Roman" panose="02020603050405020304" pitchFamily="18" charset="0"/>
              </a:rPr>
              <a:t>mempunyai</a:t>
            </a:r>
            <a:r>
              <a:rPr lang="en-US" altLang="en-US" sz="2400" dirty="0" smtClean="0">
                <a:cs typeface="Times New Roman" panose="02020603050405020304" pitchFamily="18" charset="0"/>
              </a:rPr>
              <a:t> </a:t>
            </a:r>
            <a:r>
              <a:rPr lang="en-US" altLang="en-US" sz="2400" dirty="0" err="1" smtClean="0">
                <a:cs typeface="Times New Roman" panose="02020603050405020304" pitchFamily="18" charset="0"/>
              </a:rPr>
              <a:t>mobil</a:t>
            </a:r>
            <a:r>
              <a:rPr lang="en-US" altLang="en-US" sz="2400" dirty="0" smtClean="0">
                <a:cs typeface="Times New Roman" panose="02020603050405020304" pitchFamily="18" charset="0"/>
              </a:rPr>
              <a:t>, </a:t>
            </a:r>
            <a:r>
              <a:rPr lang="en-US" altLang="en-US" sz="2400" dirty="0" err="1" smtClean="0">
                <a:cs typeface="Times New Roman" panose="02020603050405020304" pitchFamily="18" charset="0"/>
              </a:rPr>
              <a:t>maka</a:t>
            </a:r>
            <a:r>
              <a:rPr lang="en-US" altLang="en-US" sz="2400" dirty="0" smtClean="0">
                <a:cs typeface="Times New Roman" panose="02020603050405020304" pitchFamily="18" charset="0"/>
              </a:rPr>
              <a:t> </a:t>
            </a:r>
            <a:r>
              <a:rPr lang="en-US" altLang="en-US" sz="2400" dirty="0" err="1" smtClean="0">
                <a:cs typeface="Times New Roman" panose="02020603050405020304" pitchFamily="18" charset="0"/>
              </a:rPr>
              <a:t>ia</a:t>
            </a:r>
            <a:endParaRPr lang="en-US" altLang="en-US" sz="2400" dirty="0" smtClean="0">
              <a:cs typeface="Times New Roman" panose="02020603050405020304" pitchFamily="18" charset="0"/>
            </a:endParaRPr>
          </a:p>
          <a:p>
            <a:pPr eaLnBrk="1" hangingPunct="1">
              <a:buFontTx/>
              <a:buNone/>
              <a:defRPr/>
            </a:pPr>
            <a:r>
              <a:rPr lang="en-US" altLang="en-US" sz="2400" dirty="0" smtClean="0">
                <a:cs typeface="Times New Roman" panose="02020603050405020304" pitchFamily="18" charset="0"/>
              </a:rPr>
              <a:t>			  </a:t>
            </a:r>
            <a:r>
              <a:rPr lang="en-US" altLang="en-US" sz="2400" dirty="0" err="1" smtClean="0">
                <a:cs typeface="Times New Roman" panose="02020603050405020304" pitchFamily="18" charset="0"/>
              </a:rPr>
              <a:t>bukan</a:t>
            </a:r>
            <a:r>
              <a:rPr lang="en-US" altLang="en-US" sz="2400" dirty="0" smtClean="0">
                <a:cs typeface="Times New Roman" panose="02020603050405020304" pitchFamily="18" charset="0"/>
              </a:rPr>
              <a:t> orang kaya</a:t>
            </a:r>
          </a:p>
          <a:p>
            <a:pPr eaLnBrk="1" hangingPunct="1">
              <a:buFontTx/>
              <a:buNone/>
              <a:defRPr/>
            </a:pPr>
            <a:endParaRPr lang="en-US" altLang="en-US" sz="2400" dirty="0">
              <a:cs typeface="Times New Roman" panose="02020603050405020304" pitchFamily="18" charset="0"/>
            </a:endParaRPr>
          </a:p>
          <a:p>
            <a:pPr marL="2000250" indent="-2000250" eaLnBrk="1" hangingPunct="1">
              <a:buFontTx/>
              <a:buNone/>
              <a:defRPr/>
            </a:pPr>
            <a:r>
              <a:rPr lang="en-US" altLang="en-US" sz="2400" dirty="0" smtClean="0">
                <a:cs typeface="Times New Roman" panose="02020603050405020304" pitchFamily="18" charset="0"/>
              </a:rPr>
              <a:t>    </a:t>
            </a:r>
            <a:r>
              <a:rPr lang="en-US" altLang="en-US" sz="2400" dirty="0" err="1" smtClean="0">
                <a:cs typeface="Times New Roman" panose="02020603050405020304" pitchFamily="18" charset="0"/>
              </a:rPr>
              <a:t>Kontraposisi</a:t>
            </a:r>
            <a:r>
              <a:rPr lang="en-US" altLang="en-US" sz="2400" dirty="0" smtClean="0">
                <a:cs typeface="Times New Roman" panose="02020603050405020304" pitchFamily="18" charset="0"/>
              </a:rPr>
              <a:t>: </a:t>
            </a:r>
            <a:r>
              <a:rPr lang="en-US" altLang="en-US" sz="2400" dirty="0" err="1" smtClean="0">
                <a:cs typeface="Times New Roman" panose="02020603050405020304" pitchFamily="18" charset="0"/>
              </a:rPr>
              <a:t>Jika</a:t>
            </a:r>
            <a:r>
              <a:rPr lang="en-US" altLang="en-US" sz="2400" dirty="0" smtClean="0">
                <a:cs typeface="Times New Roman" panose="02020603050405020304" pitchFamily="18" charset="0"/>
              </a:rPr>
              <a:t> Amir </a:t>
            </a:r>
            <a:r>
              <a:rPr lang="en-US" altLang="en-US" sz="2400" dirty="0" err="1" smtClean="0">
                <a:cs typeface="Times New Roman" panose="02020603050405020304" pitchFamily="18" charset="0"/>
              </a:rPr>
              <a:t>bukan</a:t>
            </a:r>
            <a:r>
              <a:rPr lang="en-US" altLang="en-US" sz="2400" dirty="0" smtClean="0">
                <a:cs typeface="Times New Roman" panose="02020603050405020304" pitchFamily="18" charset="0"/>
              </a:rPr>
              <a:t> orang kaya, </a:t>
            </a:r>
            <a:r>
              <a:rPr lang="en-US" altLang="en-US" sz="2400" dirty="0" err="1" smtClean="0">
                <a:cs typeface="Times New Roman" panose="02020603050405020304" pitchFamily="18" charset="0"/>
              </a:rPr>
              <a:t>maka</a:t>
            </a:r>
            <a:r>
              <a:rPr lang="en-US" altLang="en-US" sz="2400" dirty="0" smtClean="0">
                <a:cs typeface="Times New Roman" panose="02020603050405020304" pitchFamily="18" charset="0"/>
              </a:rPr>
              <a:t> </a:t>
            </a:r>
            <a:r>
              <a:rPr lang="en-US" altLang="en-US" sz="2400" dirty="0" err="1" smtClean="0">
                <a:cs typeface="Times New Roman" panose="02020603050405020304" pitchFamily="18" charset="0"/>
              </a:rPr>
              <a:t>ia</a:t>
            </a:r>
            <a:r>
              <a:rPr lang="en-US" altLang="en-US" sz="2400" dirty="0" smtClean="0">
                <a:cs typeface="Times New Roman" panose="02020603050405020304" pitchFamily="18" charset="0"/>
              </a:rPr>
              <a:t> </a:t>
            </a:r>
            <a:r>
              <a:rPr lang="en-US" altLang="en-US" sz="2400" dirty="0" err="1" smtClean="0">
                <a:cs typeface="Times New Roman" panose="02020603050405020304" pitchFamily="18" charset="0"/>
              </a:rPr>
              <a:t>tidak</a:t>
            </a:r>
            <a:r>
              <a:rPr lang="en-US" altLang="en-US" sz="2400" dirty="0" smtClean="0">
                <a:cs typeface="Times New Roman" panose="02020603050405020304" pitchFamily="18" charset="0"/>
              </a:rPr>
              <a:t> </a:t>
            </a:r>
            <a:r>
              <a:rPr lang="en-US" altLang="en-US" sz="2400" dirty="0" err="1" smtClean="0">
                <a:cs typeface="Times New Roman" panose="02020603050405020304" pitchFamily="18" charset="0"/>
              </a:rPr>
              <a:t>mempunyai</a:t>
            </a:r>
            <a:r>
              <a:rPr lang="en-US" altLang="en-US" sz="2400" dirty="0" smtClean="0">
                <a:cs typeface="Times New Roman" panose="02020603050405020304" pitchFamily="18" charset="0"/>
              </a:rPr>
              <a:t> </a:t>
            </a:r>
            <a:r>
              <a:rPr lang="en-US" altLang="en-US" sz="2400" dirty="0" err="1" smtClean="0">
                <a:cs typeface="Times New Roman" panose="02020603050405020304" pitchFamily="18" charset="0"/>
              </a:rPr>
              <a:t>mobil</a:t>
            </a:r>
            <a:r>
              <a:rPr lang="en-US" altLang="en-US" sz="2400" dirty="0" smtClean="0">
                <a:cs typeface="Times New Roman" panose="02020603050405020304" pitchFamily="18" charset="0"/>
              </a:rPr>
              <a:t>	</a:t>
            </a:r>
            <a:r>
              <a:rPr lang="en-US" altLang="en-US" sz="2400" dirty="0" smtClean="0"/>
              <a:t> </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Number Placeholder 5"/>
          <p:cNvSpPr>
            <a:spLocks noGrp="1"/>
          </p:cNvSpPr>
          <p:nvPr>
            <p:ph type="sldNum" sz="quarter" idx="12"/>
          </p:nvPr>
        </p:nvSpPr>
        <p:spPr>
          <a:noFill/>
        </p:spPr>
        <p:txBody>
          <a:bodyPr/>
          <a:lstStyle/>
          <a:p>
            <a:fld id="{1F311218-92BF-4F5D-B5C7-49A60F2E9164}" type="slidenum">
              <a:rPr lang="en-US" altLang="en-US" smtClean="0"/>
              <a:pPr/>
              <a:t>71</a:t>
            </a:fld>
            <a:endParaRPr lang="en-US" altLang="en-US" smtClean="0"/>
          </a:p>
        </p:txBody>
      </p:sp>
      <p:graphicFrame>
        <p:nvGraphicFramePr>
          <p:cNvPr id="74755" name="Object 6"/>
          <p:cNvGraphicFramePr>
            <a:graphicFrameLocks noChangeAspect="1"/>
          </p:cNvGraphicFramePr>
          <p:nvPr/>
        </p:nvGraphicFramePr>
        <p:xfrm>
          <a:off x="493713" y="160338"/>
          <a:ext cx="8107362" cy="7810500"/>
        </p:xfrm>
        <a:graphic>
          <a:graphicData uri="http://schemas.openxmlformats.org/presentationml/2006/ole">
            <p:oleObj spid="_x0000_s19458" name="Document" r:id="rId3" imgW="8150089" imgH="7827408" progId="Word.Document.8">
              <p:embed/>
            </p:oleObj>
          </a:graphicData>
        </a:graphic>
      </p:graphicFrame>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Number Placeholder 5"/>
          <p:cNvSpPr>
            <a:spLocks noGrp="1"/>
          </p:cNvSpPr>
          <p:nvPr>
            <p:ph type="sldNum" sz="quarter" idx="12"/>
          </p:nvPr>
        </p:nvSpPr>
        <p:spPr>
          <a:noFill/>
        </p:spPr>
        <p:txBody>
          <a:bodyPr/>
          <a:lstStyle/>
          <a:p>
            <a:fld id="{690482F1-62FD-47D3-B1E8-2E08BA34B4B3}" type="slidenum">
              <a:rPr lang="en-US" altLang="en-US" smtClean="0"/>
              <a:pPr/>
              <a:t>72</a:t>
            </a:fld>
            <a:endParaRPr lang="en-US" altLang="en-US" smtClean="0"/>
          </a:p>
        </p:txBody>
      </p:sp>
      <p:graphicFrame>
        <p:nvGraphicFramePr>
          <p:cNvPr id="75779" name="Object 2"/>
          <p:cNvGraphicFramePr>
            <a:graphicFrameLocks noChangeAspect="1"/>
          </p:cNvGraphicFramePr>
          <p:nvPr/>
        </p:nvGraphicFramePr>
        <p:xfrm>
          <a:off x="457200" y="296863"/>
          <a:ext cx="8266113" cy="7907337"/>
        </p:xfrm>
        <a:graphic>
          <a:graphicData uri="http://schemas.openxmlformats.org/presentationml/2006/ole">
            <p:oleObj spid="_x0000_s20482" name="Document" r:id="rId3" imgW="8417643" imgH="8036058" progId="Word.Document.8">
              <p:embed/>
            </p:oleObj>
          </a:graphicData>
        </a:graphic>
      </p:graphicFrame>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Number Placeholder 5"/>
          <p:cNvSpPr>
            <a:spLocks noGrp="1"/>
          </p:cNvSpPr>
          <p:nvPr>
            <p:ph type="sldNum" sz="quarter" idx="12"/>
          </p:nvPr>
        </p:nvSpPr>
        <p:spPr>
          <a:noFill/>
        </p:spPr>
        <p:txBody>
          <a:bodyPr/>
          <a:lstStyle/>
          <a:p>
            <a:fld id="{7C62347B-49FF-4026-A6F3-39442336466A}" type="slidenum">
              <a:rPr lang="en-US" altLang="en-US" smtClean="0"/>
              <a:pPr/>
              <a:t>73</a:t>
            </a:fld>
            <a:endParaRPr lang="en-US" altLang="en-US" smtClean="0"/>
          </a:p>
        </p:txBody>
      </p:sp>
      <p:sp>
        <p:nvSpPr>
          <p:cNvPr id="76803" name="Rectangle 2"/>
          <p:cNvSpPr>
            <a:spLocks noGrp="1" noChangeArrowheads="1"/>
          </p:cNvSpPr>
          <p:nvPr>
            <p:ph type="title"/>
          </p:nvPr>
        </p:nvSpPr>
        <p:spPr>
          <a:xfrm>
            <a:off x="304800" y="844550"/>
            <a:ext cx="7772400" cy="609600"/>
          </a:xfrm>
        </p:spPr>
        <p:txBody>
          <a:bodyPr>
            <a:normAutofit fontScale="90000"/>
          </a:bodyPr>
          <a:lstStyle/>
          <a:p>
            <a:pPr eaLnBrk="1" hangingPunct="1"/>
            <a:r>
              <a:rPr lang="en-US" altLang="en-US" smtClean="0">
                <a:cs typeface="Times New Roman" pitchFamily="18" charset="0"/>
              </a:rPr>
              <a:t>Bi-implikasi</a:t>
            </a:r>
          </a:p>
        </p:txBody>
      </p:sp>
      <p:graphicFrame>
        <p:nvGraphicFramePr>
          <p:cNvPr id="76804" name="Object 4"/>
          <p:cNvGraphicFramePr>
            <a:graphicFrameLocks noChangeAspect="1"/>
          </p:cNvGraphicFramePr>
          <p:nvPr/>
        </p:nvGraphicFramePr>
        <p:xfrm>
          <a:off x="990600" y="1828800"/>
          <a:ext cx="7620000" cy="4324350"/>
        </p:xfrm>
        <a:graphic>
          <a:graphicData uri="http://schemas.openxmlformats.org/presentationml/2006/ole">
            <p:oleObj spid="_x0000_s21506" name="Document" r:id="rId3" imgW="5491445" imgH="3165781" progId="Word.Document.8">
              <p:embed/>
            </p:oleObj>
          </a:graphicData>
        </a:graphic>
      </p:graphicFrame>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Number Placeholder 5"/>
          <p:cNvSpPr>
            <a:spLocks noGrp="1"/>
          </p:cNvSpPr>
          <p:nvPr>
            <p:ph type="sldNum" sz="quarter" idx="12"/>
          </p:nvPr>
        </p:nvSpPr>
        <p:spPr>
          <a:noFill/>
        </p:spPr>
        <p:txBody>
          <a:bodyPr/>
          <a:lstStyle/>
          <a:p>
            <a:fld id="{E8EAE3CE-1907-4F00-A4FB-293977313F37}" type="slidenum">
              <a:rPr lang="en-US" altLang="en-US" smtClean="0"/>
              <a:pPr/>
              <a:t>74</a:t>
            </a:fld>
            <a:endParaRPr lang="en-US" altLang="en-US" smtClean="0"/>
          </a:p>
        </p:txBody>
      </p:sp>
      <p:graphicFrame>
        <p:nvGraphicFramePr>
          <p:cNvPr id="77827" name="Object 4"/>
          <p:cNvGraphicFramePr>
            <a:graphicFrameLocks noChangeAspect="1"/>
          </p:cNvGraphicFramePr>
          <p:nvPr/>
        </p:nvGraphicFramePr>
        <p:xfrm>
          <a:off x="266700" y="1143000"/>
          <a:ext cx="8610600" cy="3851275"/>
        </p:xfrm>
        <a:graphic>
          <a:graphicData uri="http://schemas.openxmlformats.org/presentationml/2006/ole">
            <p:oleObj spid="_x0000_s22530" name="Document" r:id="rId3" imgW="5715000" imgH="2575560" progId="Word.Document.8">
              <p:embed/>
            </p:oleObj>
          </a:graphicData>
        </a:graphic>
      </p:graphicFrame>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Number Placeholder 5"/>
          <p:cNvSpPr>
            <a:spLocks noGrp="1"/>
          </p:cNvSpPr>
          <p:nvPr>
            <p:ph type="sldNum" sz="quarter" idx="12"/>
          </p:nvPr>
        </p:nvSpPr>
        <p:spPr>
          <a:noFill/>
        </p:spPr>
        <p:txBody>
          <a:bodyPr/>
          <a:lstStyle/>
          <a:p>
            <a:fld id="{97CF6AF9-AB84-466E-857A-C3C9B747D1C6}" type="slidenum">
              <a:rPr lang="en-US" altLang="en-US" smtClean="0"/>
              <a:pPr/>
              <a:t>75</a:t>
            </a:fld>
            <a:endParaRPr lang="en-US" altLang="en-US" smtClean="0"/>
          </a:p>
        </p:txBody>
      </p:sp>
      <p:graphicFrame>
        <p:nvGraphicFramePr>
          <p:cNvPr id="78851" name="Object 4"/>
          <p:cNvGraphicFramePr>
            <a:graphicFrameLocks noChangeAspect="1"/>
          </p:cNvGraphicFramePr>
          <p:nvPr/>
        </p:nvGraphicFramePr>
        <p:xfrm>
          <a:off x="609600" y="3810000"/>
          <a:ext cx="8915400" cy="2163763"/>
        </p:xfrm>
        <a:graphic>
          <a:graphicData uri="http://schemas.openxmlformats.org/presentationml/2006/ole">
            <p:oleObj spid="_x0000_s23554" name="Document" r:id="rId3" imgW="5486400" imgH="1357884" progId="Word.Document.8">
              <p:embed/>
            </p:oleObj>
          </a:graphicData>
        </a:graphic>
      </p:graphicFrame>
      <p:sp>
        <p:nvSpPr>
          <p:cNvPr id="78852" name="Rectangle 1"/>
          <p:cNvSpPr>
            <a:spLocks noChangeArrowheads="1"/>
          </p:cNvSpPr>
          <p:nvPr/>
        </p:nvSpPr>
        <p:spPr bwMode="auto">
          <a:xfrm>
            <a:off x="762000" y="1882775"/>
            <a:ext cx="7848600" cy="954088"/>
          </a:xfrm>
          <a:prstGeom prst="rect">
            <a:avLst/>
          </a:prstGeom>
          <a:noFill/>
          <a:ln w="9525">
            <a:noFill/>
            <a:miter lim="800000"/>
            <a:headEnd/>
            <a:tailEnd/>
          </a:ln>
        </p:spPr>
        <p:txBody>
          <a:bodyPr>
            <a:spAutoFit/>
          </a:bodyPr>
          <a:lstStyle/>
          <a:p>
            <a:pPr eaLnBrk="1" hangingPunct="1"/>
            <a:r>
              <a:rPr lang="en-US" altLang="en-US" sz="2800" b="1"/>
              <a:t>Teorema</a:t>
            </a:r>
            <a:r>
              <a:rPr lang="en-US" altLang="en-US" sz="2800"/>
              <a:t>: |</a:t>
            </a:r>
            <a:r>
              <a:rPr lang="en-US" altLang="en-US" sz="2800" i="1"/>
              <a:t>x</a:t>
            </a:r>
            <a:r>
              <a:rPr lang="en-US" altLang="en-US" sz="2800"/>
              <a:t>| &lt; </a:t>
            </a:r>
            <a:r>
              <a:rPr lang="en-US" altLang="en-US" sz="2800" i="1"/>
              <a:t>a</a:t>
            </a:r>
            <a:r>
              <a:rPr lang="en-US" altLang="en-US" sz="2800"/>
              <a:t> jika dan hanya jika –</a:t>
            </a:r>
            <a:r>
              <a:rPr lang="en-US" altLang="en-US" sz="2800" i="1"/>
              <a:t>a</a:t>
            </a:r>
            <a:r>
              <a:rPr lang="en-US" altLang="en-US" sz="2800"/>
              <a:t> &lt; </a:t>
            </a:r>
            <a:r>
              <a:rPr lang="en-US" altLang="en-US" sz="2800" i="1"/>
              <a:t>x</a:t>
            </a:r>
            <a:r>
              <a:rPr lang="en-US" altLang="en-US" sz="2800"/>
              <a:t> &lt; </a:t>
            </a:r>
            <a:r>
              <a:rPr lang="en-US" altLang="en-US" sz="2800" i="1"/>
              <a:t>a</a:t>
            </a:r>
            <a:r>
              <a:rPr lang="en-US" altLang="en-US" sz="2800"/>
              <a:t>, yang dalam hal ini </a:t>
            </a:r>
            <a:r>
              <a:rPr lang="en-US" altLang="en-US" sz="2800" i="1"/>
              <a:t>a</a:t>
            </a:r>
            <a:r>
              <a:rPr lang="en-US" altLang="en-US" sz="2800"/>
              <a:t> &gt; 0</a:t>
            </a:r>
          </a:p>
        </p:txBody>
      </p:sp>
      <p:sp>
        <p:nvSpPr>
          <p:cNvPr id="78853" name="TextBox 2"/>
          <p:cNvSpPr txBox="1">
            <a:spLocks noChangeArrowheads="1"/>
          </p:cNvSpPr>
          <p:nvPr/>
        </p:nvSpPr>
        <p:spPr bwMode="auto">
          <a:xfrm>
            <a:off x="457200" y="1030288"/>
            <a:ext cx="7669213" cy="584200"/>
          </a:xfrm>
          <a:prstGeom prst="rect">
            <a:avLst/>
          </a:prstGeom>
          <a:noFill/>
          <a:ln w="9525">
            <a:noFill/>
            <a:miter lim="800000"/>
            <a:headEnd/>
            <a:tailEnd/>
          </a:ln>
        </p:spPr>
        <p:txBody>
          <a:bodyPr wrap="none">
            <a:spAutoFit/>
          </a:bodyPr>
          <a:lstStyle/>
          <a:p>
            <a:pPr marL="457200" indent="-457200">
              <a:buFontTx/>
              <a:buChar char="•"/>
            </a:pPr>
            <a:r>
              <a:rPr lang="en-US" altLang="en-US" sz="3200"/>
              <a:t>Contoh teorema dalam bentuk biimplikasi:</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Number Placeholder 5"/>
          <p:cNvSpPr>
            <a:spLocks noGrp="1"/>
          </p:cNvSpPr>
          <p:nvPr>
            <p:ph type="sldNum" sz="quarter" idx="12"/>
          </p:nvPr>
        </p:nvSpPr>
        <p:spPr>
          <a:noFill/>
        </p:spPr>
        <p:txBody>
          <a:bodyPr/>
          <a:lstStyle/>
          <a:p>
            <a:fld id="{000BC778-C392-4397-A858-32AD4C2E957A}" type="slidenum">
              <a:rPr lang="en-US" altLang="en-US" smtClean="0"/>
              <a:pPr/>
              <a:t>76</a:t>
            </a:fld>
            <a:endParaRPr lang="en-US" altLang="en-US" smtClean="0"/>
          </a:p>
        </p:txBody>
      </p:sp>
      <p:graphicFrame>
        <p:nvGraphicFramePr>
          <p:cNvPr id="79875" name="Object 0"/>
          <p:cNvGraphicFramePr>
            <a:graphicFrameLocks noChangeAspect="1"/>
          </p:cNvGraphicFramePr>
          <p:nvPr/>
        </p:nvGraphicFramePr>
        <p:xfrm>
          <a:off x="465138" y="1069975"/>
          <a:ext cx="8143875" cy="3984625"/>
        </p:xfrm>
        <a:graphic>
          <a:graphicData uri="http://schemas.openxmlformats.org/presentationml/2006/ole">
            <p:oleObj spid="_x0000_s24578" name="Document" r:id="rId3" imgW="5483101" imgH="2684579" progId="Word.Document.8">
              <p:embed/>
            </p:oleObj>
          </a:graphicData>
        </a:graphic>
      </p:graphicFrame>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Number Placeholder 5"/>
          <p:cNvSpPr>
            <a:spLocks noGrp="1"/>
          </p:cNvSpPr>
          <p:nvPr>
            <p:ph type="sldNum" sz="quarter" idx="12"/>
          </p:nvPr>
        </p:nvSpPr>
        <p:spPr>
          <a:noFill/>
        </p:spPr>
        <p:txBody>
          <a:bodyPr/>
          <a:lstStyle/>
          <a:p>
            <a:fld id="{BC472ACC-3138-4DB0-BE24-0D3296FBAC9F}" type="slidenum">
              <a:rPr lang="en-US" altLang="en-US" smtClean="0"/>
              <a:pPr/>
              <a:t>77</a:t>
            </a:fld>
            <a:endParaRPr lang="en-US" altLang="en-US" smtClean="0"/>
          </a:p>
        </p:txBody>
      </p:sp>
      <p:sp>
        <p:nvSpPr>
          <p:cNvPr id="80899" name="Rectangle 1026"/>
          <p:cNvSpPr>
            <a:spLocks noGrp="1" noChangeArrowheads="1"/>
          </p:cNvSpPr>
          <p:nvPr>
            <p:ph type="body" idx="1"/>
          </p:nvPr>
        </p:nvSpPr>
        <p:spPr/>
        <p:txBody>
          <a:bodyPr/>
          <a:lstStyle/>
          <a:p>
            <a:pPr algn="just" eaLnBrk="1" hangingPunct="1">
              <a:buFontTx/>
              <a:buNone/>
            </a:pPr>
            <a:r>
              <a:rPr lang="en-US" altLang="en-US" sz="2800" smtClean="0">
                <a:cs typeface="Times New Roman" pitchFamily="18" charset="0"/>
              </a:rPr>
              <a:t>[LIU85] Sebuah pulau didiami oleh dua suku asli. Penduduk suku pertama selalu mengatakan hal yang benar, sedangkan penduduk dari suku lain selalu mengatakan kebohongan. Anda tiba di pulau ini dan bertanya kepada seorang penduduk setempat apakah di pulau tersebut ada emas atau tidak. Ia menjawab, “</a:t>
            </a:r>
            <a:r>
              <a:rPr lang="en-US" altLang="en-US" sz="2800" smtClean="0">
                <a:solidFill>
                  <a:srgbClr val="FF0066"/>
                </a:solidFill>
                <a:cs typeface="Times New Roman" pitchFamily="18" charset="0"/>
              </a:rPr>
              <a:t>Ada emas di pulau ini jika dan hanya jika saya selalu mengatakan kebenaran</a:t>
            </a:r>
            <a:r>
              <a:rPr lang="en-US" altLang="en-US" sz="2800" smtClean="0">
                <a:cs typeface="Times New Roman" pitchFamily="18" charset="0"/>
              </a:rPr>
              <a:t>”. Apakah ada emas di pulau tersebut?</a:t>
            </a:r>
            <a:endParaRPr lang="en-US" altLang="en-US" sz="2800" smtClean="0"/>
          </a:p>
        </p:txBody>
      </p:sp>
      <p:sp>
        <p:nvSpPr>
          <p:cNvPr id="80900" name="Rectangle 1027"/>
          <p:cNvSpPr>
            <a:spLocks noGrp="1" noChangeArrowheads="1"/>
          </p:cNvSpPr>
          <p:nvPr>
            <p:ph type="title"/>
          </p:nvPr>
        </p:nvSpPr>
        <p:spPr>
          <a:noFill/>
        </p:spPr>
        <p:txBody>
          <a:bodyPr/>
          <a:lstStyle/>
          <a:p>
            <a:pPr algn="l" eaLnBrk="1" hangingPunct="1"/>
            <a:r>
              <a:rPr lang="en-US" altLang="en-US" smtClean="0"/>
              <a:t>Latihan </a:t>
            </a:r>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Number Placeholder 5"/>
          <p:cNvSpPr>
            <a:spLocks noGrp="1"/>
          </p:cNvSpPr>
          <p:nvPr>
            <p:ph type="sldNum" sz="quarter" idx="12"/>
          </p:nvPr>
        </p:nvSpPr>
        <p:spPr>
          <a:noFill/>
        </p:spPr>
        <p:txBody>
          <a:bodyPr/>
          <a:lstStyle/>
          <a:p>
            <a:fld id="{127B7BB1-F988-4177-9C6B-869E79FFC768}" type="slidenum">
              <a:rPr lang="en-US" altLang="en-US" smtClean="0"/>
              <a:pPr/>
              <a:t>78</a:t>
            </a:fld>
            <a:endParaRPr lang="en-US" altLang="en-US" smtClean="0"/>
          </a:p>
        </p:txBody>
      </p:sp>
      <p:sp>
        <p:nvSpPr>
          <p:cNvPr id="81923" name="Rectangle 2"/>
          <p:cNvSpPr>
            <a:spLocks noGrp="1" noChangeArrowheads="1"/>
          </p:cNvSpPr>
          <p:nvPr>
            <p:ph type="body" idx="1"/>
          </p:nvPr>
        </p:nvSpPr>
        <p:spPr>
          <a:xfrm>
            <a:off x="685800" y="1219200"/>
            <a:ext cx="8229600" cy="5334000"/>
          </a:xfrm>
        </p:spPr>
        <p:txBody>
          <a:bodyPr/>
          <a:lstStyle/>
          <a:p>
            <a:pPr eaLnBrk="1" hangingPunct="1">
              <a:lnSpc>
                <a:spcPct val="90000"/>
              </a:lnSpc>
              <a:buFontTx/>
              <a:buNone/>
            </a:pPr>
            <a:r>
              <a:rPr lang="en-US" altLang="en-US" sz="2800" smtClean="0">
                <a:cs typeface="Times New Roman" pitchFamily="18" charset="0"/>
              </a:rPr>
              <a:t>	</a:t>
            </a:r>
            <a:r>
              <a:rPr lang="en-US" altLang="en-US" sz="2400" smtClean="0">
                <a:solidFill>
                  <a:srgbClr val="FF0066"/>
                </a:solidFill>
                <a:cs typeface="Times New Roman" pitchFamily="18" charset="0"/>
              </a:rPr>
              <a:t>Ada emas di pulau ini jika dan hanya jika saya selalu mengatakan kebenaran</a:t>
            </a:r>
          </a:p>
          <a:p>
            <a:pPr eaLnBrk="1" hangingPunct="1">
              <a:lnSpc>
                <a:spcPct val="90000"/>
              </a:lnSpc>
              <a:buFontTx/>
              <a:buNone/>
            </a:pPr>
            <a:r>
              <a:rPr lang="en-US" altLang="en-US" sz="2400" smtClean="0">
                <a:cs typeface="Times New Roman" pitchFamily="18" charset="0"/>
              </a:rPr>
              <a:t>Misalkan </a:t>
            </a:r>
          </a:p>
          <a:p>
            <a:pPr eaLnBrk="1" hangingPunct="1">
              <a:lnSpc>
                <a:spcPct val="90000"/>
              </a:lnSpc>
              <a:buFontTx/>
              <a:buNone/>
            </a:pPr>
            <a:r>
              <a:rPr lang="en-US" altLang="en-US" sz="2400" smtClean="0">
                <a:cs typeface="Times New Roman" pitchFamily="18" charset="0"/>
              </a:rPr>
              <a:t>	</a:t>
            </a:r>
            <a:r>
              <a:rPr lang="en-US" altLang="en-US" sz="2400" i="1" smtClean="0">
                <a:cs typeface="Times New Roman" pitchFamily="18" charset="0"/>
              </a:rPr>
              <a:t>p</a:t>
            </a:r>
            <a:r>
              <a:rPr lang="en-US" altLang="en-US" sz="2400" smtClean="0">
                <a:cs typeface="Times New Roman" pitchFamily="18" charset="0"/>
              </a:rPr>
              <a:t> :  Ada emas di pulau ini</a:t>
            </a:r>
          </a:p>
          <a:p>
            <a:pPr eaLnBrk="1" hangingPunct="1">
              <a:lnSpc>
                <a:spcPct val="90000"/>
              </a:lnSpc>
              <a:buFontTx/>
              <a:buNone/>
            </a:pPr>
            <a:r>
              <a:rPr lang="en-US" altLang="en-US" sz="2400" smtClean="0">
                <a:cs typeface="Times New Roman" pitchFamily="18" charset="0"/>
              </a:rPr>
              <a:t>	</a:t>
            </a:r>
            <a:r>
              <a:rPr lang="en-US" altLang="en-US" sz="2400" i="1" smtClean="0">
                <a:cs typeface="Times New Roman" pitchFamily="18" charset="0"/>
              </a:rPr>
              <a:t>q </a:t>
            </a:r>
            <a:r>
              <a:rPr lang="en-US" altLang="en-US" sz="2400" smtClean="0">
                <a:cs typeface="Times New Roman" pitchFamily="18" charset="0"/>
              </a:rPr>
              <a:t>: Saya selalu menyatakan kebenaran</a:t>
            </a:r>
          </a:p>
          <a:p>
            <a:pPr eaLnBrk="1" hangingPunct="1">
              <a:lnSpc>
                <a:spcPct val="90000"/>
              </a:lnSpc>
              <a:buFontTx/>
              <a:buNone/>
            </a:pPr>
            <a:r>
              <a:rPr lang="en-US" altLang="en-US" sz="2400" smtClean="0">
                <a:cs typeface="Times New Roman" pitchFamily="18" charset="0"/>
              </a:rPr>
              <a:t>Ekspresi logika:  </a:t>
            </a:r>
            <a:r>
              <a:rPr lang="en-US" altLang="en-US" sz="2400" i="1" smtClean="0">
                <a:cs typeface="Times New Roman" pitchFamily="18" charset="0"/>
              </a:rPr>
              <a:t>p</a:t>
            </a:r>
            <a:r>
              <a:rPr lang="en-US" altLang="en-US" sz="2400" smtClean="0">
                <a:cs typeface="Times New Roman" pitchFamily="18" charset="0"/>
              </a:rPr>
              <a:t> </a:t>
            </a:r>
            <a:r>
              <a:rPr lang="en-US" altLang="en-US" sz="2400" smtClean="0">
                <a:cs typeface="Times New Roman" pitchFamily="18" charset="0"/>
                <a:sym typeface="Symbol" pitchFamily="18" charset="2"/>
              </a:rPr>
              <a:t></a:t>
            </a:r>
            <a:r>
              <a:rPr lang="en-US" altLang="en-US" sz="2400" smtClean="0">
                <a:cs typeface="Times New Roman" pitchFamily="18" charset="0"/>
              </a:rPr>
              <a:t> </a:t>
            </a:r>
            <a:r>
              <a:rPr lang="en-US" altLang="en-US" sz="2400" i="1" smtClean="0">
                <a:cs typeface="Times New Roman" pitchFamily="18" charset="0"/>
              </a:rPr>
              <a:t>q</a:t>
            </a:r>
            <a:endParaRPr lang="en-US" altLang="en-US" sz="2400" smtClean="0">
              <a:cs typeface="Times New Roman" pitchFamily="18" charset="0"/>
            </a:endParaRPr>
          </a:p>
          <a:p>
            <a:pPr algn="just" eaLnBrk="1" hangingPunct="1">
              <a:lnSpc>
                <a:spcPct val="90000"/>
              </a:lnSpc>
              <a:buFontTx/>
              <a:buNone/>
            </a:pPr>
            <a:r>
              <a:rPr lang="en-US" altLang="en-US" sz="2400" smtClean="0">
                <a:cs typeface="Times New Roman" pitchFamily="18" charset="0"/>
              </a:rPr>
              <a:t> </a:t>
            </a:r>
            <a:endParaRPr lang="en-US" altLang="en-US" sz="2400" b="1" i="1" smtClean="0">
              <a:latin typeface="Arial" pitchFamily="34" charset="0"/>
              <a:cs typeface="Arial" pitchFamily="34" charset="0"/>
            </a:endParaRPr>
          </a:p>
          <a:p>
            <a:pPr algn="just" eaLnBrk="1" hangingPunct="1">
              <a:lnSpc>
                <a:spcPct val="90000"/>
              </a:lnSpc>
              <a:buFontTx/>
              <a:buNone/>
            </a:pPr>
            <a:r>
              <a:rPr lang="en-US" altLang="en-US" sz="2400" smtClean="0">
                <a:cs typeface="Times New Roman" pitchFamily="18" charset="0"/>
              </a:rPr>
              <a:t>	Tinjau dua kemungkinan kasus: </a:t>
            </a:r>
          </a:p>
          <a:p>
            <a:pPr algn="just" eaLnBrk="1" hangingPunct="1">
              <a:lnSpc>
                <a:spcPct val="90000"/>
              </a:lnSpc>
              <a:buFontTx/>
              <a:buNone/>
            </a:pPr>
            <a:r>
              <a:rPr lang="en-US" altLang="en-US" sz="2400" smtClean="0">
                <a:cs typeface="Times New Roman" pitchFamily="18" charset="0"/>
              </a:rPr>
              <a:t>	</a:t>
            </a:r>
            <a:r>
              <a:rPr lang="en-US" altLang="en-US" sz="2400" b="1" smtClean="0">
                <a:cs typeface="Times New Roman" pitchFamily="18" charset="0"/>
              </a:rPr>
              <a:t>Kasus 1</a:t>
            </a:r>
            <a:r>
              <a:rPr lang="en-US" altLang="en-US" sz="2400" smtClean="0">
                <a:cs typeface="Times New Roman" pitchFamily="18" charset="0"/>
              </a:rPr>
              <a:t>, orang yang memberi jawaban adalah orang dari suku yang selalu menyatakan hal yang benar. </a:t>
            </a:r>
          </a:p>
          <a:p>
            <a:pPr algn="just" eaLnBrk="1" hangingPunct="1">
              <a:lnSpc>
                <a:spcPct val="90000"/>
              </a:lnSpc>
              <a:buFontTx/>
              <a:buNone/>
            </a:pPr>
            <a:endParaRPr lang="en-US" altLang="en-US" sz="2400" smtClean="0">
              <a:cs typeface="Times New Roman" pitchFamily="18" charset="0"/>
            </a:endParaRPr>
          </a:p>
          <a:p>
            <a:pPr algn="just" eaLnBrk="1" hangingPunct="1">
              <a:lnSpc>
                <a:spcPct val="90000"/>
              </a:lnSpc>
              <a:buFontTx/>
              <a:buNone/>
            </a:pPr>
            <a:r>
              <a:rPr lang="en-US" altLang="en-US" sz="2400" smtClean="0">
                <a:cs typeface="Times New Roman" pitchFamily="18" charset="0"/>
              </a:rPr>
              <a:t>	</a:t>
            </a:r>
            <a:r>
              <a:rPr lang="en-US" altLang="en-US" sz="2400" b="1" smtClean="0">
                <a:cs typeface="Times New Roman" pitchFamily="18" charset="0"/>
              </a:rPr>
              <a:t>Kasus 2</a:t>
            </a:r>
            <a:r>
              <a:rPr lang="en-US" altLang="en-US" sz="2400" smtClean="0">
                <a:cs typeface="Times New Roman" pitchFamily="18" charset="0"/>
              </a:rPr>
              <a:t>, orang yang memberi jawaban adalah orang dari suku yang selalu menyatakan hal yang bohong. </a:t>
            </a:r>
            <a:r>
              <a:rPr lang="en-US" altLang="en-US" sz="2800" smtClean="0">
                <a:cs typeface="Times New Roman" pitchFamily="18" charset="0"/>
              </a:rPr>
              <a:t> </a:t>
            </a:r>
          </a:p>
          <a:p>
            <a:pPr eaLnBrk="1" hangingPunct="1">
              <a:lnSpc>
                <a:spcPct val="90000"/>
              </a:lnSpc>
              <a:buFontTx/>
              <a:buNone/>
            </a:pPr>
            <a:endParaRPr lang="en-US" altLang="en-US" sz="2800" smtClean="0"/>
          </a:p>
        </p:txBody>
      </p:sp>
      <p:sp>
        <p:nvSpPr>
          <p:cNvPr id="81924" name="Rectangle 3"/>
          <p:cNvSpPr>
            <a:spLocks noGrp="1" noChangeArrowheads="1"/>
          </p:cNvSpPr>
          <p:nvPr>
            <p:ph type="title"/>
          </p:nvPr>
        </p:nvSpPr>
        <p:spPr>
          <a:xfrm>
            <a:off x="685800" y="609600"/>
            <a:ext cx="7772400" cy="533400"/>
          </a:xfrm>
          <a:noFill/>
        </p:spPr>
        <p:txBody>
          <a:bodyPr>
            <a:normAutofit fontScale="90000"/>
          </a:bodyPr>
          <a:lstStyle/>
          <a:p>
            <a:pPr algn="l" eaLnBrk="1" hangingPunct="1"/>
            <a:r>
              <a:rPr lang="en-US" altLang="en-US" sz="3200" b="1" smtClean="0"/>
              <a:t>Penyelesaian:</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Number Placeholder 5"/>
          <p:cNvSpPr>
            <a:spLocks noGrp="1"/>
          </p:cNvSpPr>
          <p:nvPr>
            <p:ph type="sldNum" sz="quarter" idx="12"/>
          </p:nvPr>
        </p:nvSpPr>
        <p:spPr>
          <a:noFill/>
        </p:spPr>
        <p:txBody>
          <a:bodyPr/>
          <a:lstStyle/>
          <a:p>
            <a:fld id="{EC9BF6CC-DA50-486A-AD3C-34F147E54301}" type="slidenum">
              <a:rPr lang="en-US" altLang="en-US" smtClean="0"/>
              <a:pPr/>
              <a:t>79</a:t>
            </a:fld>
            <a:endParaRPr lang="en-US" altLang="en-US" smtClean="0"/>
          </a:p>
        </p:txBody>
      </p:sp>
      <p:sp>
        <p:nvSpPr>
          <p:cNvPr id="82947" name="Rectangle 1026"/>
          <p:cNvSpPr>
            <a:spLocks noGrp="1" noChangeArrowheads="1"/>
          </p:cNvSpPr>
          <p:nvPr>
            <p:ph type="body" idx="1"/>
          </p:nvPr>
        </p:nvSpPr>
        <p:spPr>
          <a:xfrm>
            <a:off x="685800" y="457200"/>
            <a:ext cx="7772400" cy="6019800"/>
          </a:xfrm>
        </p:spPr>
        <p:txBody>
          <a:bodyPr/>
          <a:lstStyle/>
          <a:p>
            <a:pPr algn="just" eaLnBrk="1" hangingPunct="1">
              <a:lnSpc>
                <a:spcPct val="80000"/>
              </a:lnSpc>
              <a:buFontTx/>
              <a:buNone/>
            </a:pPr>
            <a:r>
              <a:rPr lang="en-US" altLang="en-US" sz="2000" i="1" smtClean="0">
                <a:cs typeface="Times New Roman" pitchFamily="18" charset="0"/>
              </a:rPr>
              <a:t>Kasus 1</a:t>
            </a:r>
            <a:r>
              <a:rPr lang="en-US" altLang="en-US" sz="2000" smtClean="0">
                <a:cs typeface="Times New Roman" pitchFamily="18" charset="0"/>
              </a:rPr>
              <a:t>: orang tersebut selalu menyatakan hal yang benar. Ini berarti </a:t>
            </a:r>
            <a:r>
              <a:rPr lang="en-US" altLang="en-US" sz="2000" i="1" smtClean="0">
                <a:cs typeface="Times New Roman" pitchFamily="18" charset="0"/>
              </a:rPr>
              <a:t>q</a:t>
            </a:r>
            <a:r>
              <a:rPr lang="en-US" altLang="en-US" sz="2000" smtClean="0">
                <a:cs typeface="Times New Roman" pitchFamily="18" charset="0"/>
              </a:rPr>
              <a:t> benar, dan jawabannya terhadap pertanyaan kita pasti juga benar, sehingga pernyataan bi-implikasi tersebut bernilai benar. Dari Tabel bi-implikasi kita melihat bahwa bila </a:t>
            </a:r>
            <a:r>
              <a:rPr lang="en-US" altLang="en-US" sz="2000" i="1" smtClean="0">
                <a:cs typeface="Times New Roman" pitchFamily="18" charset="0"/>
              </a:rPr>
              <a:t>q</a:t>
            </a:r>
            <a:r>
              <a:rPr lang="en-US" altLang="en-US" sz="2000" smtClean="0">
                <a:cs typeface="Times New Roman" pitchFamily="18" charset="0"/>
              </a:rPr>
              <a:t> benar dan </a:t>
            </a:r>
            <a:r>
              <a:rPr lang="en-US" altLang="en-US" sz="2000" i="1" smtClean="0">
                <a:cs typeface="Times New Roman" pitchFamily="18" charset="0"/>
              </a:rPr>
              <a:t>p</a:t>
            </a:r>
            <a:r>
              <a:rPr lang="en-US" altLang="en-US" sz="2000" smtClean="0">
                <a:cs typeface="Times New Roman" pitchFamily="18" charset="0"/>
              </a:rPr>
              <a:t> </a:t>
            </a:r>
            <a:r>
              <a:rPr lang="en-US" altLang="en-US" sz="2000" smtClean="0">
                <a:cs typeface="Times New Roman" pitchFamily="18" charset="0"/>
                <a:sym typeface="Symbol" pitchFamily="18" charset="2"/>
              </a:rPr>
              <a:t></a:t>
            </a:r>
            <a:r>
              <a:rPr lang="en-US" altLang="en-US" sz="2000" smtClean="0">
                <a:cs typeface="Times New Roman" pitchFamily="18" charset="0"/>
              </a:rPr>
              <a:t> </a:t>
            </a:r>
            <a:r>
              <a:rPr lang="en-US" altLang="en-US" sz="2000" i="1" smtClean="0">
                <a:cs typeface="Times New Roman" pitchFamily="18" charset="0"/>
              </a:rPr>
              <a:t>q</a:t>
            </a:r>
            <a:r>
              <a:rPr lang="en-US" altLang="en-US" sz="2000" smtClean="0">
                <a:cs typeface="Times New Roman" pitchFamily="18" charset="0"/>
              </a:rPr>
              <a:t> benar, maka </a:t>
            </a:r>
            <a:r>
              <a:rPr lang="en-US" altLang="en-US" sz="2000" i="1" smtClean="0">
                <a:cs typeface="Times New Roman" pitchFamily="18" charset="0"/>
              </a:rPr>
              <a:t>p</a:t>
            </a:r>
            <a:r>
              <a:rPr lang="en-US" altLang="en-US" sz="2000" smtClean="0">
                <a:cs typeface="Times New Roman" pitchFamily="18" charset="0"/>
              </a:rPr>
              <a:t> harus benar. Jadi, ada emas di pulau tersebut adalah benar.</a:t>
            </a:r>
          </a:p>
          <a:p>
            <a:pPr algn="just" eaLnBrk="1" hangingPunct="1">
              <a:lnSpc>
                <a:spcPct val="80000"/>
              </a:lnSpc>
              <a:buFontTx/>
              <a:buNone/>
            </a:pPr>
            <a:endParaRPr lang="en-US" altLang="en-US" sz="2000" i="1" smtClean="0">
              <a:cs typeface="Times New Roman" pitchFamily="18" charset="0"/>
            </a:endParaRPr>
          </a:p>
          <a:p>
            <a:pPr algn="just" eaLnBrk="1" hangingPunct="1">
              <a:lnSpc>
                <a:spcPct val="80000"/>
              </a:lnSpc>
              <a:buFontTx/>
              <a:buNone/>
            </a:pPr>
            <a:r>
              <a:rPr lang="en-US" altLang="en-US" sz="2000" i="1" smtClean="0">
                <a:cs typeface="Times New Roman" pitchFamily="18" charset="0"/>
              </a:rPr>
              <a:t>Kasus 2</a:t>
            </a:r>
            <a:r>
              <a:rPr lang="en-US" altLang="en-US" sz="2000" smtClean="0">
                <a:cs typeface="Times New Roman" pitchFamily="18" charset="0"/>
              </a:rPr>
              <a:t>: orang tersebut selalu menyatakan hal yang bohong. Ini berarti </a:t>
            </a:r>
            <a:r>
              <a:rPr lang="en-US" altLang="en-US" sz="2000" i="1" smtClean="0">
                <a:cs typeface="Times New Roman" pitchFamily="18" charset="0"/>
              </a:rPr>
              <a:t>q</a:t>
            </a:r>
            <a:r>
              <a:rPr lang="en-US" altLang="en-US" sz="2000" smtClean="0">
                <a:cs typeface="Times New Roman" pitchFamily="18" charset="0"/>
              </a:rPr>
              <a:t> salah, dan jawabannya terhadap pertanyaan kita pasti juga salah, sehingga pernyataan bi-implikasi tersebut salah. Dari Tabel bi-implikasi kita melihat bahwa bila </a:t>
            </a:r>
            <a:r>
              <a:rPr lang="en-US" altLang="en-US" sz="2000" i="1" smtClean="0">
                <a:cs typeface="Times New Roman" pitchFamily="18" charset="0"/>
              </a:rPr>
              <a:t>q</a:t>
            </a:r>
            <a:r>
              <a:rPr lang="en-US" altLang="en-US" sz="2000" smtClean="0">
                <a:cs typeface="Times New Roman" pitchFamily="18" charset="0"/>
              </a:rPr>
              <a:t> salah dan </a:t>
            </a:r>
            <a:r>
              <a:rPr lang="en-US" altLang="en-US" sz="2000" i="1" smtClean="0">
                <a:cs typeface="Times New Roman" pitchFamily="18" charset="0"/>
              </a:rPr>
              <a:t>p</a:t>
            </a:r>
            <a:r>
              <a:rPr lang="en-US" altLang="en-US" sz="2000" smtClean="0">
                <a:cs typeface="Times New Roman" pitchFamily="18" charset="0"/>
              </a:rPr>
              <a:t> </a:t>
            </a:r>
            <a:r>
              <a:rPr lang="en-US" altLang="en-US" sz="2000" smtClean="0">
                <a:cs typeface="Times New Roman" pitchFamily="18" charset="0"/>
                <a:sym typeface="Symbol" pitchFamily="18" charset="2"/>
              </a:rPr>
              <a:t></a:t>
            </a:r>
            <a:r>
              <a:rPr lang="en-US" altLang="en-US" sz="2000" smtClean="0">
                <a:cs typeface="Times New Roman" pitchFamily="18" charset="0"/>
              </a:rPr>
              <a:t> </a:t>
            </a:r>
            <a:r>
              <a:rPr lang="en-US" altLang="en-US" sz="2000" i="1" smtClean="0">
                <a:cs typeface="Times New Roman" pitchFamily="18" charset="0"/>
              </a:rPr>
              <a:t>q</a:t>
            </a:r>
            <a:r>
              <a:rPr lang="en-US" altLang="en-US" sz="2000" smtClean="0">
                <a:cs typeface="Times New Roman" pitchFamily="18" charset="0"/>
              </a:rPr>
              <a:t> salah, maka </a:t>
            </a:r>
            <a:r>
              <a:rPr lang="en-US" altLang="en-US" sz="2000" i="1" smtClean="0">
                <a:cs typeface="Times New Roman" pitchFamily="18" charset="0"/>
              </a:rPr>
              <a:t>p</a:t>
            </a:r>
            <a:r>
              <a:rPr lang="en-US" altLang="en-US" sz="2000" smtClean="0">
                <a:cs typeface="Times New Roman" pitchFamily="18" charset="0"/>
              </a:rPr>
              <a:t> harus benar. Jadi, ada emas di pulau tersebut adalah benar.</a:t>
            </a:r>
          </a:p>
          <a:p>
            <a:pPr algn="just" eaLnBrk="1" hangingPunct="1">
              <a:lnSpc>
                <a:spcPct val="80000"/>
              </a:lnSpc>
              <a:buFontTx/>
              <a:buNone/>
            </a:pPr>
            <a:endParaRPr lang="en-US" altLang="en-US" sz="2000" smtClean="0">
              <a:cs typeface="Times New Roman" pitchFamily="18" charset="0"/>
            </a:endParaRPr>
          </a:p>
          <a:p>
            <a:pPr>
              <a:lnSpc>
                <a:spcPct val="80000"/>
              </a:lnSpc>
              <a:buFontTx/>
              <a:buNone/>
            </a:pPr>
            <a:r>
              <a:rPr lang="en-US" altLang="en-US" sz="2000" smtClean="0"/>
              <a:t>			</a:t>
            </a:r>
            <a:r>
              <a:rPr lang="en-US" altLang="en-US" sz="2000" i="1" smtClean="0"/>
              <a:t>p</a:t>
            </a:r>
            <a:r>
              <a:rPr lang="en-US" altLang="en-US" sz="2000" smtClean="0"/>
              <a:t>	</a:t>
            </a:r>
            <a:r>
              <a:rPr lang="en-US" altLang="en-US" sz="2000" i="1" smtClean="0"/>
              <a:t>q</a:t>
            </a:r>
            <a:r>
              <a:rPr lang="en-US" altLang="en-US" sz="2000" smtClean="0"/>
              <a:t>	</a:t>
            </a:r>
            <a:r>
              <a:rPr lang="en-US" altLang="en-US" sz="2000" i="1" smtClean="0"/>
              <a:t>p</a:t>
            </a:r>
            <a:r>
              <a:rPr lang="en-US" altLang="en-US" sz="2000" smtClean="0"/>
              <a:t> </a:t>
            </a:r>
            <a:r>
              <a:rPr lang="en-US" altLang="en-US" sz="2000" smtClean="0">
                <a:sym typeface="Symbol" pitchFamily="18" charset="2"/>
              </a:rPr>
              <a:t></a:t>
            </a:r>
            <a:r>
              <a:rPr lang="en-US" altLang="en-US" sz="2000" smtClean="0"/>
              <a:t> </a:t>
            </a:r>
            <a:r>
              <a:rPr lang="en-US" altLang="en-US" sz="2000" i="1" smtClean="0"/>
              <a:t>q</a:t>
            </a:r>
            <a:endParaRPr lang="en-US" altLang="en-US" sz="2000" smtClean="0"/>
          </a:p>
          <a:p>
            <a:pPr>
              <a:lnSpc>
                <a:spcPct val="80000"/>
              </a:lnSpc>
              <a:buFontTx/>
              <a:buNone/>
            </a:pPr>
            <a:r>
              <a:rPr lang="en-US" altLang="en-US" sz="2000" smtClean="0"/>
              <a:t>			</a:t>
            </a:r>
            <a:r>
              <a:rPr lang="en-US" altLang="en-US" sz="2000" b="1" smtClean="0">
                <a:solidFill>
                  <a:srgbClr val="00B0F0"/>
                </a:solidFill>
              </a:rPr>
              <a:t>T</a:t>
            </a:r>
            <a:r>
              <a:rPr lang="en-US" altLang="en-US" sz="2000" b="1" smtClean="0"/>
              <a:t>	</a:t>
            </a:r>
            <a:r>
              <a:rPr lang="en-US" altLang="en-US" sz="2000" b="1" smtClean="0">
                <a:solidFill>
                  <a:srgbClr val="FF0000"/>
                </a:solidFill>
              </a:rPr>
              <a:t>T</a:t>
            </a:r>
            <a:r>
              <a:rPr lang="en-US" altLang="en-US" sz="2000" b="1" smtClean="0"/>
              <a:t>	</a:t>
            </a:r>
            <a:r>
              <a:rPr lang="en-US" altLang="en-US" sz="2000" b="1" smtClean="0">
                <a:solidFill>
                  <a:srgbClr val="FF0066"/>
                </a:solidFill>
              </a:rPr>
              <a:t>T</a:t>
            </a:r>
            <a:r>
              <a:rPr lang="en-US" altLang="en-US" sz="2000" smtClean="0"/>
              <a:t>	</a:t>
            </a:r>
          </a:p>
          <a:p>
            <a:pPr>
              <a:lnSpc>
                <a:spcPct val="80000"/>
              </a:lnSpc>
              <a:buFontTx/>
              <a:buNone/>
            </a:pPr>
            <a:r>
              <a:rPr lang="en-US" altLang="en-US" sz="2000" smtClean="0"/>
              <a:t>			</a:t>
            </a:r>
            <a:r>
              <a:rPr lang="en-US" altLang="en-US" sz="2000" b="1" smtClean="0">
                <a:solidFill>
                  <a:schemeClr val="accent1"/>
                </a:solidFill>
              </a:rPr>
              <a:t>T</a:t>
            </a:r>
            <a:r>
              <a:rPr lang="en-US" altLang="en-US" sz="2000" b="1" smtClean="0"/>
              <a:t>	</a:t>
            </a:r>
            <a:r>
              <a:rPr lang="en-US" altLang="en-US" sz="2000" b="1" smtClean="0">
                <a:solidFill>
                  <a:srgbClr val="FF0000"/>
                </a:solidFill>
              </a:rPr>
              <a:t>F	F</a:t>
            </a:r>
          </a:p>
          <a:p>
            <a:pPr>
              <a:lnSpc>
                <a:spcPct val="80000"/>
              </a:lnSpc>
              <a:buFontTx/>
              <a:buNone/>
            </a:pPr>
            <a:r>
              <a:rPr lang="en-US" altLang="en-US" sz="2000" smtClean="0"/>
              <a:t>			F	T	F</a:t>
            </a:r>
          </a:p>
          <a:p>
            <a:pPr>
              <a:lnSpc>
                <a:spcPct val="80000"/>
              </a:lnSpc>
              <a:buFontTx/>
              <a:buNone/>
            </a:pPr>
            <a:r>
              <a:rPr lang="en-US" altLang="en-US" sz="2000" smtClean="0"/>
              <a:t>			F	F	T</a:t>
            </a:r>
            <a:endParaRPr lang="en-US" altLang="en-US" sz="2000" smtClean="0">
              <a:cs typeface="Times New Roman" pitchFamily="18" charset="0"/>
            </a:endParaRPr>
          </a:p>
          <a:p>
            <a:pPr algn="just" eaLnBrk="1" hangingPunct="1">
              <a:lnSpc>
                <a:spcPct val="80000"/>
              </a:lnSpc>
              <a:buFontTx/>
              <a:buNone/>
            </a:pPr>
            <a:r>
              <a:rPr lang="en-US" altLang="en-US" sz="2000" smtClean="0">
                <a:cs typeface="Times New Roman" pitchFamily="18" charset="0"/>
              </a:rPr>
              <a:t>	</a:t>
            </a:r>
          </a:p>
          <a:p>
            <a:pPr algn="just" eaLnBrk="1" hangingPunct="1">
              <a:lnSpc>
                <a:spcPct val="80000"/>
              </a:lnSpc>
              <a:buFontTx/>
              <a:buNone/>
            </a:pPr>
            <a:r>
              <a:rPr lang="en-US" altLang="en-US" sz="2000" smtClean="0">
                <a:cs typeface="Times New Roman" pitchFamily="18" charset="0"/>
              </a:rPr>
              <a:t>	Dari kedua kasus, kita selalu berhasil menyimpulkan bahwa ada emas di pulau tersebut, meskipun kita tidak dapat memastikan dari suku mana orang tersebut.  </a:t>
            </a:r>
            <a:r>
              <a:rPr lang="en-US" altLang="en-US" sz="2000" smtClean="0">
                <a:cs typeface="Times New Roman" pitchFamily="18" charset="0"/>
                <a:sym typeface="Wingdings 2" pitchFamily="18" charset="2"/>
              </a:rPr>
              <a:t></a:t>
            </a:r>
            <a:endParaRPr lang="en-US" altLang="en-US" sz="2000" smtClean="0">
              <a:cs typeface="Times New Roman" pitchFamily="18" charset="0"/>
            </a:endParaRPr>
          </a:p>
          <a:p>
            <a:pPr algn="just" eaLnBrk="1" hangingPunct="1">
              <a:lnSpc>
                <a:spcPct val="80000"/>
              </a:lnSpc>
              <a:buFontTx/>
              <a:buNone/>
            </a:pPr>
            <a:endParaRPr lang="en-US" altLang="en-US" sz="2000" smtClean="0"/>
          </a:p>
          <a:p>
            <a:pPr eaLnBrk="1" hangingPunct="1">
              <a:lnSpc>
                <a:spcPct val="80000"/>
              </a:lnSpc>
              <a:buFontTx/>
              <a:buNone/>
            </a:pPr>
            <a:endParaRPr lang="en-US" altLang="en-US" sz="1800" smtClean="0"/>
          </a:p>
        </p:txBody>
      </p:sp>
      <p:cxnSp>
        <p:nvCxnSpPr>
          <p:cNvPr id="5" name="Straight Connector 4"/>
          <p:cNvCxnSpPr/>
          <p:nvPr/>
        </p:nvCxnSpPr>
        <p:spPr>
          <a:xfrm>
            <a:off x="1981200" y="3886200"/>
            <a:ext cx="3429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2" name="Slide Number Placeholder 5"/>
          <p:cNvSpPr>
            <a:spLocks noGrp="1"/>
          </p:cNvSpPr>
          <p:nvPr>
            <p:ph type="sldNum" sz="quarter" idx="12"/>
          </p:nvPr>
        </p:nvSpPr>
        <p:spPr>
          <a:noFill/>
        </p:spPr>
        <p:txBody>
          <a:bodyPr/>
          <a:lstStyle/>
          <a:p>
            <a:fld id="{9434F563-0C72-4A9B-B6FB-9A78323DCF10}" type="slidenum">
              <a:rPr lang="en-US" altLang="en-US" smtClean="0"/>
              <a:pPr/>
              <a:t>8</a:t>
            </a:fld>
            <a:endParaRPr lang="en-US" altLang="en-US" smtClean="0"/>
          </a:p>
        </p:txBody>
      </p:sp>
      <p:sp>
        <p:nvSpPr>
          <p:cNvPr id="116738" name="Rectangle 2050"/>
          <p:cNvSpPr>
            <a:spLocks noGrp="1" noChangeArrowheads="1"/>
          </p:cNvSpPr>
          <p:nvPr>
            <p:ph type="body" idx="1"/>
          </p:nvPr>
        </p:nvSpPr>
        <p:spPr>
          <a:xfrm>
            <a:off x="304800" y="1371600"/>
            <a:ext cx="8229600" cy="762000"/>
          </a:xfrm>
        </p:spPr>
        <p:txBody>
          <a:bodyPr/>
          <a:lstStyle/>
          <a:p>
            <a:pPr algn="ctr" eaLnBrk="1" hangingPunct="1">
              <a:buFontTx/>
              <a:buNone/>
            </a:pPr>
            <a:r>
              <a:rPr lang="en-US" altLang="en-US" sz="2800" b="1" i="1" smtClean="0"/>
              <a:t>“Gajah lebih besar daripada tikus.”</a:t>
            </a:r>
            <a:endParaRPr lang="en-US" altLang="en-US" sz="2400" b="1" i="1" smtClean="0"/>
          </a:p>
        </p:txBody>
      </p:sp>
      <p:sp>
        <p:nvSpPr>
          <p:cNvPr id="116739" name="Rectangle 2051"/>
          <p:cNvSpPr>
            <a:spLocks noChangeArrowheads="1"/>
          </p:cNvSpPr>
          <p:nvPr/>
        </p:nvSpPr>
        <p:spPr bwMode="auto">
          <a:xfrm>
            <a:off x="457200" y="2514600"/>
            <a:ext cx="6553200" cy="685800"/>
          </a:xfrm>
          <a:prstGeom prst="rect">
            <a:avLst/>
          </a:prstGeom>
          <a:noFill/>
          <a:ln w="9525">
            <a:noFill/>
            <a:miter lim="800000"/>
            <a:headEnd/>
            <a:tailEnd/>
          </a:ln>
          <a:effectLst/>
        </p:spPr>
        <p:txBody>
          <a:bodyPr/>
          <a:lstStyle/>
          <a:p>
            <a:pPr marL="342900" indent="-342900" eaLnBrk="1" hangingPunct="1">
              <a:spcBef>
                <a:spcPct val="20000"/>
              </a:spcBef>
              <a:defRPr/>
            </a:pPr>
            <a:r>
              <a:rPr lang="en-US" sz="3200" dirty="0" err="1">
                <a:effectLst>
                  <a:outerShdw blurRad="38100" dist="38100" dir="2700000" algn="tl">
                    <a:srgbClr val="C0C0C0"/>
                  </a:outerShdw>
                </a:effectLst>
                <a:latin typeface="Arial" pitchFamily="34" charset="0"/>
              </a:rPr>
              <a:t>Apakah</a:t>
            </a:r>
            <a:r>
              <a:rPr lang="en-US" sz="3200" dirty="0">
                <a:effectLst>
                  <a:outerShdw blurRad="38100" dist="38100" dir="2700000" algn="tl">
                    <a:srgbClr val="C0C0C0"/>
                  </a:outerShdw>
                </a:effectLst>
                <a:latin typeface="Arial" pitchFamily="34" charset="0"/>
              </a:rPr>
              <a:t> </a:t>
            </a:r>
            <a:r>
              <a:rPr lang="en-US" sz="3200" dirty="0" err="1">
                <a:effectLst>
                  <a:outerShdw blurRad="38100" dist="38100" dir="2700000" algn="tl">
                    <a:srgbClr val="C0C0C0"/>
                  </a:outerShdw>
                </a:effectLst>
                <a:latin typeface="Arial" pitchFamily="34" charset="0"/>
              </a:rPr>
              <a:t>ini</a:t>
            </a:r>
            <a:r>
              <a:rPr lang="en-US" sz="3200" dirty="0">
                <a:effectLst>
                  <a:outerShdw blurRad="38100" dist="38100" dir="2700000" algn="tl">
                    <a:srgbClr val="C0C0C0"/>
                  </a:outerShdw>
                </a:effectLst>
                <a:latin typeface="Arial" pitchFamily="34" charset="0"/>
              </a:rPr>
              <a:t> </a:t>
            </a:r>
            <a:r>
              <a:rPr lang="en-US" sz="3200" dirty="0" err="1">
                <a:effectLst>
                  <a:outerShdw blurRad="38100" dist="38100" dir="2700000" algn="tl">
                    <a:srgbClr val="C0C0C0"/>
                  </a:outerShdw>
                </a:effectLst>
                <a:latin typeface="Arial" pitchFamily="34" charset="0"/>
              </a:rPr>
              <a:t>sebuah</a:t>
            </a:r>
            <a:r>
              <a:rPr lang="en-US" sz="3200" dirty="0">
                <a:effectLst>
                  <a:outerShdw blurRad="38100" dist="38100" dir="2700000" algn="tl">
                    <a:srgbClr val="C0C0C0"/>
                  </a:outerShdw>
                </a:effectLst>
                <a:latin typeface="Arial" pitchFamily="34" charset="0"/>
              </a:rPr>
              <a:t> </a:t>
            </a:r>
            <a:r>
              <a:rPr lang="en-US" sz="3200" dirty="0" err="1">
                <a:effectLst>
                  <a:outerShdw blurRad="38100" dist="38100" dir="2700000" algn="tl">
                    <a:srgbClr val="C0C0C0"/>
                  </a:outerShdw>
                </a:effectLst>
                <a:latin typeface="Arial" pitchFamily="34" charset="0"/>
              </a:rPr>
              <a:t>pernyataan</a:t>
            </a:r>
            <a:r>
              <a:rPr lang="en-US" sz="3200" dirty="0">
                <a:effectLst>
                  <a:outerShdw blurRad="38100" dist="38100" dir="2700000" algn="tl">
                    <a:srgbClr val="C0C0C0"/>
                  </a:outerShdw>
                </a:effectLst>
                <a:latin typeface="Arial" pitchFamily="34" charset="0"/>
              </a:rPr>
              <a:t>?</a:t>
            </a:r>
          </a:p>
        </p:txBody>
      </p:sp>
      <p:sp>
        <p:nvSpPr>
          <p:cNvPr id="116740" name="Rectangle 2052"/>
          <p:cNvSpPr>
            <a:spLocks noChangeArrowheads="1"/>
          </p:cNvSpPr>
          <p:nvPr/>
        </p:nvSpPr>
        <p:spPr bwMode="auto">
          <a:xfrm>
            <a:off x="7543800" y="2590800"/>
            <a:ext cx="1143000" cy="685800"/>
          </a:xfrm>
          <a:prstGeom prst="rect">
            <a:avLst/>
          </a:prstGeom>
          <a:noFill/>
          <a:ln w="9525">
            <a:noFill/>
            <a:miter lim="800000"/>
            <a:headEnd/>
            <a:tailEnd/>
          </a:ln>
          <a:effectLst/>
        </p:spPr>
        <p:txBody>
          <a:bodyPr/>
          <a:lstStyle/>
          <a:p>
            <a:pPr marL="342900" indent="-342900" eaLnBrk="1" hangingPunct="1">
              <a:spcBef>
                <a:spcPct val="20000"/>
              </a:spcBef>
              <a:defRPr/>
            </a:pPr>
            <a:r>
              <a:rPr lang="en-US" sz="3200">
                <a:effectLst>
                  <a:outerShdw blurRad="38100" dist="38100" dir="2700000" algn="tl">
                    <a:srgbClr val="C0C0C0"/>
                  </a:outerShdw>
                </a:effectLst>
                <a:latin typeface="Arial" pitchFamily="34" charset="0"/>
              </a:rPr>
              <a:t>YA</a:t>
            </a:r>
          </a:p>
        </p:txBody>
      </p:sp>
      <p:sp>
        <p:nvSpPr>
          <p:cNvPr id="116741" name="Rectangle 2053"/>
          <p:cNvSpPr>
            <a:spLocks noChangeArrowheads="1"/>
          </p:cNvSpPr>
          <p:nvPr/>
        </p:nvSpPr>
        <p:spPr bwMode="auto">
          <a:xfrm>
            <a:off x="457200" y="3429000"/>
            <a:ext cx="7010400" cy="685800"/>
          </a:xfrm>
          <a:prstGeom prst="rect">
            <a:avLst/>
          </a:prstGeom>
          <a:noFill/>
          <a:ln w="9525">
            <a:noFill/>
            <a:miter lim="800000"/>
            <a:headEnd/>
            <a:tailEnd/>
          </a:ln>
          <a:effectLst/>
        </p:spPr>
        <p:txBody>
          <a:bodyPr/>
          <a:lstStyle/>
          <a:p>
            <a:pPr marL="342900" indent="-342900" eaLnBrk="1" hangingPunct="1">
              <a:spcBef>
                <a:spcPct val="20000"/>
              </a:spcBef>
              <a:defRPr/>
            </a:pPr>
            <a:r>
              <a:rPr lang="en-US" sz="3200" dirty="0" err="1">
                <a:effectLst>
                  <a:outerShdw blurRad="38100" dist="38100" dir="2700000" algn="tl">
                    <a:srgbClr val="C0C0C0"/>
                  </a:outerShdw>
                </a:effectLst>
                <a:latin typeface="Arial" pitchFamily="34" charset="0"/>
              </a:rPr>
              <a:t>Apakah</a:t>
            </a:r>
            <a:r>
              <a:rPr lang="en-US" sz="3200" dirty="0">
                <a:effectLst>
                  <a:outerShdw blurRad="38100" dist="38100" dir="2700000" algn="tl">
                    <a:srgbClr val="C0C0C0"/>
                  </a:outerShdw>
                </a:effectLst>
                <a:latin typeface="Arial" pitchFamily="34" charset="0"/>
              </a:rPr>
              <a:t> </a:t>
            </a:r>
            <a:r>
              <a:rPr lang="en-US" sz="3200" dirty="0" err="1">
                <a:effectLst>
                  <a:outerShdw blurRad="38100" dist="38100" dir="2700000" algn="tl">
                    <a:srgbClr val="C0C0C0"/>
                  </a:outerShdw>
                </a:effectLst>
                <a:latin typeface="Arial" pitchFamily="34" charset="0"/>
              </a:rPr>
              <a:t>ini</a:t>
            </a:r>
            <a:r>
              <a:rPr lang="en-US" sz="3200" dirty="0">
                <a:effectLst>
                  <a:outerShdw blurRad="38100" dist="38100" dir="2700000" algn="tl">
                    <a:srgbClr val="C0C0C0"/>
                  </a:outerShdw>
                </a:effectLst>
                <a:latin typeface="Arial" pitchFamily="34" charset="0"/>
              </a:rPr>
              <a:t> </a:t>
            </a:r>
            <a:r>
              <a:rPr lang="en-US" sz="3200" dirty="0" err="1">
                <a:effectLst>
                  <a:outerShdw blurRad="38100" dist="38100" dir="2700000" algn="tl">
                    <a:srgbClr val="C0C0C0"/>
                  </a:outerShdw>
                </a:effectLst>
                <a:latin typeface="Arial" pitchFamily="34" charset="0"/>
              </a:rPr>
              <a:t>sebuah</a:t>
            </a:r>
            <a:r>
              <a:rPr lang="en-US" sz="3200" dirty="0">
                <a:effectLst>
                  <a:outerShdw blurRad="38100" dist="38100" dir="2700000" algn="tl">
                    <a:srgbClr val="C0C0C0"/>
                  </a:outerShdw>
                </a:effectLst>
                <a:latin typeface="Arial" pitchFamily="34" charset="0"/>
              </a:rPr>
              <a:t> </a:t>
            </a:r>
            <a:r>
              <a:rPr lang="en-US" sz="3200" dirty="0" err="1">
                <a:effectLst>
                  <a:outerShdw blurRad="38100" dist="38100" dir="2700000" algn="tl">
                    <a:srgbClr val="C0C0C0"/>
                  </a:outerShdw>
                </a:effectLst>
                <a:latin typeface="Arial" pitchFamily="34" charset="0"/>
              </a:rPr>
              <a:t>proposisi</a:t>
            </a:r>
            <a:r>
              <a:rPr lang="en-US" sz="3200" dirty="0">
                <a:effectLst>
                  <a:outerShdw blurRad="38100" dist="38100" dir="2700000" algn="tl">
                    <a:srgbClr val="C0C0C0"/>
                  </a:outerShdw>
                </a:effectLst>
                <a:latin typeface="Arial" pitchFamily="34" charset="0"/>
              </a:rPr>
              <a:t>?</a:t>
            </a:r>
          </a:p>
        </p:txBody>
      </p:sp>
      <p:sp>
        <p:nvSpPr>
          <p:cNvPr id="116742" name="Rectangle 2054"/>
          <p:cNvSpPr>
            <a:spLocks noChangeArrowheads="1"/>
          </p:cNvSpPr>
          <p:nvPr/>
        </p:nvSpPr>
        <p:spPr bwMode="auto">
          <a:xfrm>
            <a:off x="7543800" y="3429000"/>
            <a:ext cx="1143000" cy="685800"/>
          </a:xfrm>
          <a:prstGeom prst="rect">
            <a:avLst/>
          </a:prstGeom>
          <a:noFill/>
          <a:ln w="9525">
            <a:noFill/>
            <a:miter lim="800000"/>
            <a:headEnd/>
            <a:tailEnd/>
          </a:ln>
          <a:effectLst/>
        </p:spPr>
        <p:txBody>
          <a:bodyPr/>
          <a:lstStyle/>
          <a:p>
            <a:pPr marL="342900" indent="-342900" eaLnBrk="1" hangingPunct="1">
              <a:spcBef>
                <a:spcPct val="20000"/>
              </a:spcBef>
              <a:defRPr/>
            </a:pPr>
            <a:r>
              <a:rPr lang="en-US" sz="3200">
                <a:effectLst>
                  <a:outerShdw blurRad="38100" dist="38100" dir="2700000" algn="tl">
                    <a:srgbClr val="C0C0C0"/>
                  </a:outerShdw>
                </a:effectLst>
                <a:latin typeface="Arial" pitchFamily="34" charset="0"/>
              </a:rPr>
              <a:t>YA</a:t>
            </a:r>
          </a:p>
        </p:txBody>
      </p:sp>
      <p:sp>
        <p:nvSpPr>
          <p:cNvPr id="116743" name="Rectangle 2055"/>
          <p:cNvSpPr>
            <a:spLocks noChangeArrowheads="1"/>
          </p:cNvSpPr>
          <p:nvPr/>
        </p:nvSpPr>
        <p:spPr bwMode="auto">
          <a:xfrm>
            <a:off x="457200" y="4419600"/>
            <a:ext cx="4800600" cy="1295400"/>
          </a:xfrm>
          <a:prstGeom prst="rect">
            <a:avLst/>
          </a:prstGeom>
          <a:noFill/>
          <a:ln w="9525">
            <a:noFill/>
            <a:miter lim="800000"/>
            <a:headEnd/>
            <a:tailEnd/>
          </a:ln>
          <a:effectLst/>
        </p:spPr>
        <p:txBody>
          <a:bodyPr/>
          <a:lstStyle/>
          <a:p>
            <a:pPr eaLnBrk="1" hangingPunct="1">
              <a:spcBef>
                <a:spcPct val="20000"/>
              </a:spcBef>
              <a:defRPr/>
            </a:pPr>
            <a:r>
              <a:rPr lang="en-US" sz="3200" dirty="0" err="1">
                <a:effectLst>
                  <a:outerShdw blurRad="38100" dist="38100" dir="2700000" algn="tl">
                    <a:srgbClr val="C0C0C0"/>
                  </a:outerShdw>
                </a:effectLst>
                <a:latin typeface="Arial" pitchFamily="34" charset="0"/>
              </a:rPr>
              <a:t>Apakah</a:t>
            </a:r>
            <a:r>
              <a:rPr lang="en-US" sz="3200" dirty="0">
                <a:effectLst>
                  <a:outerShdw blurRad="38100" dist="38100" dir="2700000" algn="tl">
                    <a:srgbClr val="C0C0C0"/>
                  </a:outerShdw>
                </a:effectLst>
                <a:latin typeface="Arial" pitchFamily="34" charset="0"/>
              </a:rPr>
              <a:t> </a:t>
            </a:r>
            <a:r>
              <a:rPr lang="en-US" sz="3200" dirty="0" err="1">
                <a:effectLst>
                  <a:outerShdw blurRad="38100" dist="38100" dir="2700000" algn="tl">
                    <a:srgbClr val="C0C0C0"/>
                  </a:outerShdw>
                </a:effectLst>
                <a:latin typeface="Arial" pitchFamily="34" charset="0"/>
              </a:rPr>
              <a:t>nilai</a:t>
            </a:r>
            <a:r>
              <a:rPr lang="en-US" sz="3200" dirty="0">
                <a:effectLst>
                  <a:outerShdw blurRad="38100" dist="38100" dir="2700000" algn="tl">
                    <a:srgbClr val="C0C0C0"/>
                  </a:outerShdw>
                </a:effectLst>
                <a:latin typeface="Arial" pitchFamily="34" charset="0"/>
              </a:rPr>
              <a:t> </a:t>
            </a:r>
            <a:r>
              <a:rPr lang="en-US" sz="3200" dirty="0" err="1">
                <a:effectLst>
                  <a:outerShdw blurRad="38100" dist="38100" dir="2700000" algn="tl">
                    <a:srgbClr val="C0C0C0"/>
                  </a:outerShdw>
                </a:effectLst>
                <a:latin typeface="Arial" pitchFamily="34" charset="0"/>
              </a:rPr>
              <a:t>kebenaran</a:t>
            </a:r>
            <a:r>
              <a:rPr lang="en-US" sz="3200" dirty="0">
                <a:effectLst>
                  <a:outerShdw blurRad="38100" dist="38100" dir="2700000" algn="tl">
                    <a:srgbClr val="C0C0C0"/>
                  </a:outerShdw>
                </a:effectLst>
                <a:latin typeface="Arial" pitchFamily="34" charset="0"/>
              </a:rPr>
              <a:t> </a:t>
            </a:r>
            <a:r>
              <a:rPr lang="en-US" sz="3200" dirty="0" err="1">
                <a:effectLst>
                  <a:outerShdw blurRad="38100" dist="38100" dir="2700000" algn="tl">
                    <a:srgbClr val="C0C0C0"/>
                  </a:outerShdw>
                </a:effectLst>
                <a:latin typeface="Arial" pitchFamily="34" charset="0"/>
              </a:rPr>
              <a:t>dari</a:t>
            </a:r>
            <a:r>
              <a:rPr lang="en-US" sz="3200" dirty="0">
                <a:effectLst>
                  <a:outerShdw blurRad="38100" dist="38100" dir="2700000" algn="tl">
                    <a:srgbClr val="C0C0C0"/>
                  </a:outerShdw>
                </a:effectLst>
                <a:latin typeface="Arial" pitchFamily="34" charset="0"/>
              </a:rPr>
              <a:t> </a:t>
            </a:r>
            <a:r>
              <a:rPr lang="en-US" sz="3200" dirty="0" err="1">
                <a:effectLst>
                  <a:outerShdw blurRad="38100" dist="38100" dir="2700000" algn="tl">
                    <a:srgbClr val="C0C0C0"/>
                  </a:outerShdw>
                </a:effectLst>
                <a:latin typeface="Arial" pitchFamily="34" charset="0"/>
              </a:rPr>
              <a:t>proposisi</a:t>
            </a:r>
            <a:r>
              <a:rPr lang="en-US" sz="3200" dirty="0">
                <a:effectLst>
                  <a:outerShdw blurRad="38100" dist="38100" dir="2700000" algn="tl">
                    <a:srgbClr val="C0C0C0"/>
                  </a:outerShdw>
                </a:effectLst>
                <a:latin typeface="Arial" pitchFamily="34" charset="0"/>
              </a:rPr>
              <a:t> </a:t>
            </a:r>
            <a:r>
              <a:rPr lang="en-US" sz="3200" dirty="0" err="1">
                <a:effectLst>
                  <a:outerShdw blurRad="38100" dist="38100" dir="2700000" algn="tl">
                    <a:srgbClr val="C0C0C0"/>
                  </a:outerShdw>
                </a:effectLst>
                <a:latin typeface="Arial" pitchFamily="34" charset="0"/>
              </a:rPr>
              <a:t>ini</a:t>
            </a:r>
            <a:r>
              <a:rPr lang="en-US" sz="3200" dirty="0">
                <a:effectLst>
                  <a:outerShdw blurRad="38100" dist="38100" dir="2700000" algn="tl">
                    <a:srgbClr val="C0C0C0"/>
                  </a:outerShdw>
                </a:effectLst>
                <a:latin typeface="Arial" pitchFamily="34" charset="0"/>
              </a:rPr>
              <a:t>?</a:t>
            </a:r>
          </a:p>
        </p:txBody>
      </p:sp>
      <p:sp>
        <p:nvSpPr>
          <p:cNvPr id="116744" name="Rectangle 2056"/>
          <p:cNvSpPr>
            <a:spLocks noChangeArrowheads="1"/>
          </p:cNvSpPr>
          <p:nvPr/>
        </p:nvSpPr>
        <p:spPr bwMode="auto">
          <a:xfrm>
            <a:off x="7010400" y="4648200"/>
            <a:ext cx="1676400" cy="685800"/>
          </a:xfrm>
          <a:prstGeom prst="rect">
            <a:avLst/>
          </a:prstGeom>
          <a:noFill/>
          <a:ln w="9525">
            <a:noFill/>
            <a:miter lim="800000"/>
            <a:headEnd/>
            <a:tailEnd/>
          </a:ln>
          <a:effectLst/>
        </p:spPr>
        <p:txBody>
          <a:bodyPr/>
          <a:lstStyle/>
          <a:p>
            <a:pPr marL="342900" indent="-342900" eaLnBrk="1" hangingPunct="1">
              <a:spcBef>
                <a:spcPct val="20000"/>
              </a:spcBef>
              <a:defRPr/>
            </a:pPr>
            <a:r>
              <a:rPr lang="en-US" sz="3200">
                <a:effectLst>
                  <a:outerShdw blurRad="38100" dist="38100" dir="2700000" algn="tl">
                    <a:srgbClr val="C0C0C0"/>
                  </a:outerShdw>
                </a:effectLst>
                <a:latin typeface="Arial" pitchFamily="34" charset="0"/>
              </a:rPr>
              <a:t>BENAR</a:t>
            </a:r>
          </a:p>
        </p:txBody>
      </p:sp>
      <p:sp>
        <p:nvSpPr>
          <p:cNvPr id="10250" name="Rectangle 2057"/>
          <p:cNvSpPr>
            <a:spLocks noGrp="1" noChangeArrowheads="1"/>
          </p:cNvSpPr>
          <p:nvPr>
            <p:ph type="title"/>
          </p:nvPr>
        </p:nvSpPr>
        <p:spPr>
          <a:xfrm>
            <a:off x="685800" y="228600"/>
            <a:ext cx="7772400" cy="1143000"/>
          </a:xfrm>
          <a:noFill/>
        </p:spPr>
        <p:txBody>
          <a:bodyPr/>
          <a:lstStyle/>
          <a:p>
            <a:pPr eaLnBrk="1" hangingPunct="1"/>
            <a:r>
              <a:rPr lang="en-US" altLang="en-US" sz="3600" b="1" smtClean="0">
                <a:solidFill>
                  <a:schemeClr val="tx1"/>
                </a:solidFill>
              </a:rPr>
              <a:t>Permainan</a:t>
            </a:r>
            <a:endParaRPr lang="en-CA" altLang="en-US" sz="3600" b="1" smtClean="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116738">
                                            <p:txEl>
                                              <p:pRg st="0" end="0"/>
                                            </p:txEl>
                                          </p:spTgt>
                                        </p:tgtEl>
                                        <p:attrNameLst>
                                          <p:attrName>style.visibility</p:attrName>
                                        </p:attrNameLst>
                                      </p:cBhvr>
                                      <p:to>
                                        <p:strVal val="visible"/>
                                      </p:to>
                                    </p:set>
                                    <p:anim calcmode="lin" valueType="num">
                                      <p:cBhvr>
                                        <p:cTn id="7" dur="500" fill="hold"/>
                                        <p:tgtEl>
                                          <p:spTgt spid="116738">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116738">
                                            <p:txEl>
                                              <p:pRg st="0" end="0"/>
                                            </p:txEl>
                                          </p:spTgt>
                                        </p:tgtEl>
                                        <p:attrNameLst>
                                          <p:attrName>ppt_h</p:attrName>
                                        </p:attrNameLst>
                                      </p:cBhvr>
                                      <p:tavLst>
                                        <p:tav tm="0">
                                          <p:val>
                                            <p:fltVal val="0"/>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3" presetClass="entr" presetSubtype="16" fill="hold" grpId="0" nodeType="clickEffect">
                                  <p:stCondLst>
                                    <p:cond delay="0"/>
                                  </p:stCondLst>
                                  <p:childTnLst>
                                    <p:set>
                                      <p:cBhvr>
                                        <p:cTn id="12" dur="1" fill="hold">
                                          <p:stCondLst>
                                            <p:cond delay="0"/>
                                          </p:stCondLst>
                                        </p:cTn>
                                        <p:tgtEl>
                                          <p:spTgt spid="116739">
                                            <p:txEl>
                                              <p:pRg st="0" end="0"/>
                                            </p:txEl>
                                          </p:spTgt>
                                        </p:tgtEl>
                                        <p:attrNameLst>
                                          <p:attrName>style.visibility</p:attrName>
                                        </p:attrNameLst>
                                      </p:cBhvr>
                                      <p:to>
                                        <p:strVal val="visible"/>
                                      </p:to>
                                    </p:set>
                                    <p:anim calcmode="lin" valueType="num">
                                      <p:cBhvr>
                                        <p:cTn id="13" dur="500" fill="hold"/>
                                        <p:tgtEl>
                                          <p:spTgt spid="116739">
                                            <p:txEl>
                                              <p:pRg st="0" end="0"/>
                                            </p:txEl>
                                          </p:spTgt>
                                        </p:tgtEl>
                                        <p:attrNameLst>
                                          <p:attrName>ppt_w</p:attrName>
                                        </p:attrNameLst>
                                      </p:cBhvr>
                                      <p:tavLst>
                                        <p:tav tm="0">
                                          <p:val>
                                            <p:fltVal val="0"/>
                                          </p:val>
                                        </p:tav>
                                        <p:tav tm="100000">
                                          <p:val>
                                            <p:strVal val="#ppt_w"/>
                                          </p:val>
                                        </p:tav>
                                      </p:tavLst>
                                    </p:anim>
                                    <p:anim calcmode="lin" valueType="num">
                                      <p:cBhvr>
                                        <p:cTn id="14" dur="500" fill="hold"/>
                                        <p:tgtEl>
                                          <p:spTgt spid="116739">
                                            <p:txEl>
                                              <p:pRg st="0" end="0"/>
                                            </p:txEl>
                                          </p:spTgt>
                                        </p:tgtEl>
                                        <p:attrNameLst>
                                          <p:attrName>ppt_h</p:attrName>
                                        </p:attrNameLst>
                                      </p:cBhvr>
                                      <p:tavLst>
                                        <p:tav tm="0">
                                          <p:val>
                                            <p:fltVal val="0"/>
                                          </p:val>
                                        </p:tav>
                                        <p:tav tm="100000">
                                          <p:val>
                                            <p:strVal val="#ppt_h"/>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3" presetClass="entr" presetSubtype="16" fill="hold" grpId="0" nodeType="clickEffect">
                                  <p:stCondLst>
                                    <p:cond delay="0"/>
                                  </p:stCondLst>
                                  <p:childTnLst>
                                    <p:set>
                                      <p:cBhvr>
                                        <p:cTn id="18" dur="1" fill="hold">
                                          <p:stCondLst>
                                            <p:cond delay="0"/>
                                          </p:stCondLst>
                                        </p:cTn>
                                        <p:tgtEl>
                                          <p:spTgt spid="116740">
                                            <p:txEl>
                                              <p:pRg st="0" end="0"/>
                                            </p:txEl>
                                          </p:spTgt>
                                        </p:tgtEl>
                                        <p:attrNameLst>
                                          <p:attrName>style.visibility</p:attrName>
                                        </p:attrNameLst>
                                      </p:cBhvr>
                                      <p:to>
                                        <p:strVal val="visible"/>
                                      </p:to>
                                    </p:set>
                                    <p:anim calcmode="lin" valueType="num">
                                      <p:cBhvr>
                                        <p:cTn id="19" dur="500" fill="hold"/>
                                        <p:tgtEl>
                                          <p:spTgt spid="116740">
                                            <p:txEl>
                                              <p:pRg st="0" end="0"/>
                                            </p:txEl>
                                          </p:spTgt>
                                        </p:tgtEl>
                                        <p:attrNameLst>
                                          <p:attrName>ppt_w</p:attrName>
                                        </p:attrNameLst>
                                      </p:cBhvr>
                                      <p:tavLst>
                                        <p:tav tm="0">
                                          <p:val>
                                            <p:fltVal val="0"/>
                                          </p:val>
                                        </p:tav>
                                        <p:tav tm="100000">
                                          <p:val>
                                            <p:strVal val="#ppt_w"/>
                                          </p:val>
                                        </p:tav>
                                      </p:tavLst>
                                    </p:anim>
                                    <p:anim calcmode="lin" valueType="num">
                                      <p:cBhvr>
                                        <p:cTn id="20" dur="500" fill="hold"/>
                                        <p:tgtEl>
                                          <p:spTgt spid="116740">
                                            <p:txEl>
                                              <p:pRg st="0" end="0"/>
                                            </p:txEl>
                                          </p:spTgt>
                                        </p:tgtEl>
                                        <p:attrNameLst>
                                          <p:attrName>ppt_h</p:attrName>
                                        </p:attrNameLst>
                                      </p:cBhvr>
                                      <p:tavLst>
                                        <p:tav tm="0">
                                          <p:val>
                                            <p:fltVal val="0"/>
                                          </p:val>
                                        </p:tav>
                                        <p:tav tm="100000">
                                          <p:val>
                                            <p:strVal val="#ppt_h"/>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3" presetClass="entr" presetSubtype="16" fill="hold" grpId="0" nodeType="clickEffect">
                                  <p:stCondLst>
                                    <p:cond delay="0"/>
                                  </p:stCondLst>
                                  <p:childTnLst>
                                    <p:set>
                                      <p:cBhvr>
                                        <p:cTn id="24" dur="1" fill="hold">
                                          <p:stCondLst>
                                            <p:cond delay="0"/>
                                          </p:stCondLst>
                                        </p:cTn>
                                        <p:tgtEl>
                                          <p:spTgt spid="116741">
                                            <p:txEl>
                                              <p:pRg st="0" end="0"/>
                                            </p:txEl>
                                          </p:spTgt>
                                        </p:tgtEl>
                                        <p:attrNameLst>
                                          <p:attrName>style.visibility</p:attrName>
                                        </p:attrNameLst>
                                      </p:cBhvr>
                                      <p:to>
                                        <p:strVal val="visible"/>
                                      </p:to>
                                    </p:set>
                                    <p:anim calcmode="lin" valueType="num">
                                      <p:cBhvr>
                                        <p:cTn id="25" dur="500" fill="hold"/>
                                        <p:tgtEl>
                                          <p:spTgt spid="116741">
                                            <p:txEl>
                                              <p:pRg st="0" end="0"/>
                                            </p:txEl>
                                          </p:spTgt>
                                        </p:tgtEl>
                                        <p:attrNameLst>
                                          <p:attrName>ppt_w</p:attrName>
                                        </p:attrNameLst>
                                      </p:cBhvr>
                                      <p:tavLst>
                                        <p:tav tm="0">
                                          <p:val>
                                            <p:fltVal val="0"/>
                                          </p:val>
                                        </p:tav>
                                        <p:tav tm="100000">
                                          <p:val>
                                            <p:strVal val="#ppt_w"/>
                                          </p:val>
                                        </p:tav>
                                      </p:tavLst>
                                    </p:anim>
                                    <p:anim calcmode="lin" valueType="num">
                                      <p:cBhvr>
                                        <p:cTn id="26" dur="500" fill="hold"/>
                                        <p:tgtEl>
                                          <p:spTgt spid="116741">
                                            <p:txEl>
                                              <p:pRg st="0" end="0"/>
                                            </p:txEl>
                                          </p:spTgt>
                                        </p:tgtEl>
                                        <p:attrNameLst>
                                          <p:attrName>ppt_h</p:attrName>
                                        </p:attrNameLst>
                                      </p:cBhvr>
                                      <p:tavLst>
                                        <p:tav tm="0">
                                          <p:val>
                                            <p:fltVal val="0"/>
                                          </p:val>
                                        </p:tav>
                                        <p:tav tm="100000">
                                          <p:val>
                                            <p:strVal val="#ppt_h"/>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3" presetClass="entr" presetSubtype="16" fill="hold" grpId="0" nodeType="clickEffect">
                                  <p:stCondLst>
                                    <p:cond delay="0"/>
                                  </p:stCondLst>
                                  <p:childTnLst>
                                    <p:set>
                                      <p:cBhvr>
                                        <p:cTn id="30" dur="1" fill="hold">
                                          <p:stCondLst>
                                            <p:cond delay="0"/>
                                          </p:stCondLst>
                                        </p:cTn>
                                        <p:tgtEl>
                                          <p:spTgt spid="116742">
                                            <p:txEl>
                                              <p:pRg st="0" end="0"/>
                                            </p:txEl>
                                          </p:spTgt>
                                        </p:tgtEl>
                                        <p:attrNameLst>
                                          <p:attrName>style.visibility</p:attrName>
                                        </p:attrNameLst>
                                      </p:cBhvr>
                                      <p:to>
                                        <p:strVal val="visible"/>
                                      </p:to>
                                    </p:set>
                                    <p:anim calcmode="lin" valueType="num">
                                      <p:cBhvr>
                                        <p:cTn id="31" dur="500" fill="hold"/>
                                        <p:tgtEl>
                                          <p:spTgt spid="116742">
                                            <p:txEl>
                                              <p:pRg st="0" end="0"/>
                                            </p:txEl>
                                          </p:spTgt>
                                        </p:tgtEl>
                                        <p:attrNameLst>
                                          <p:attrName>ppt_w</p:attrName>
                                        </p:attrNameLst>
                                      </p:cBhvr>
                                      <p:tavLst>
                                        <p:tav tm="0">
                                          <p:val>
                                            <p:fltVal val="0"/>
                                          </p:val>
                                        </p:tav>
                                        <p:tav tm="100000">
                                          <p:val>
                                            <p:strVal val="#ppt_w"/>
                                          </p:val>
                                        </p:tav>
                                      </p:tavLst>
                                    </p:anim>
                                    <p:anim calcmode="lin" valueType="num">
                                      <p:cBhvr>
                                        <p:cTn id="32" dur="500" fill="hold"/>
                                        <p:tgtEl>
                                          <p:spTgt spid="116742">
                                            <p:txEl>
                                              <p:pRg st="0" end="0"/>
                                            </p:txEl>
                                          </p:spTgt>
                                        </p:tgtEl>
                                        <p:attrNameLst>
                                          <p:attrName>ppt_h</p:attrName>
                                        </p:attrNameLst>
                                      </p:cBhvr>
                                      <p:tavLst>
                                        <p:tav tm="0">
                                          <p:val>
                                            <p:fltVal val="0"/>
                                          </p:val>
                                        </p:tav>
                                        <p:tav tm="100000">
                                          <p:val>
                                            <p:strVal val="#ppt_h"/>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3" presetClass="entr" presetSubtype="16" fill="hold" grpId="0" nodeType="clickEffect">
                                  <p:stCondLst>
                                    <p:cond delay="0"/>
                                  </p:stCondLst>
                                  <p:childTnLst>
                                    <p:set>
                                      <p:cBhvr>
                                        <p:cTn id="36" dur="1" fill="hold">
                                          <p:stCondLst>
                                            <p:cond delay="0"/>
                                          </p:stCondLst>
                                        </p:cTn>
                                        <p:tgtEl>
                                          <p:spTgt spid="116743"/>
                                        </p:tgtEl>
                                        <p:attrNameLst>
                                          <p:attrName>style.visibility</p:attrName>
                                        </p:attrNameLst>
                                      </p:cBhvr>
                                      <p:to>
                                        <p:strVal val="visible"/>
                                      </p:to>
                                    </p:set>
                                    <p:anim calcmode="lin" valueType="num">
                                      <p:cBhvr>
                                        <p:cTn id="37" dur="500" fill="hold"/>
                                        <p:tgtEl>
                                          <p:spTgt spid="116743"/>
                                        </p:tgtEl>
                                        <p:attrNameLst>
                                          <p:attrName>ppt_w</p:attrName>
                                        </p:attrNameLst>
                                      </p:cBhvr>
                                      <p:tavLst>
                                        <p:tav tm="0">
                                          <p:val>
                                            <p:fltVal val="0"/>
                                          </p:val>
                                        </p:tav>
                                        <p:tav tm="100000">
                                          <p:val>
                                            <p:strVal val="#ppt_w"/>
                                          </p:val>
                                        </p:tav>
                                      </p:tavLst>
                                    </p:anim>
                                    <p:anim calcmode="lin" valueType="num">
                                      <p:cBhvr>
                                        <p:cTn id="38" dur="500" fill="hold"/>
                                        <p:tgtEl>
                                          <p:spTgt spid="116743"/>
                                        </p:tgtEl>
                                        <p:attrNameLst>
                                          <p:attrName>ppt_h</p:attrName>
                                        </p:attrNameLst>
                                      </p:cBhvr>
                                      <p:tavLst>
                                        <p:tav tm="0">
                                          <p:val>
                                            <p:fltVal val="0"/>
                                          </p:val>
                                        </p:tav>
                                        <p:tav tm="100000">
                                          <p:val>
                                            <p:strVal val="#ppt_h"/>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3" presetClass="entr" presetSubtype="16" fill="hold" grpId="0" nodeType="clickEffect">
                                  <p:stCondLst>
                                    <p:cond delay="0"/>
                                  </p:stCondLst>
                                  <p:childTnLst>
                                    <p:set>
                                      <p:cBhvr>
                                        <p:cTn id="42" dur="1" fill="hold">
                                          <p:stCondLst>
                                            <p:cond delay="0"/>
                                          </p:stCondLst>
                                        </p:cTn>
                                        <p:tgtEl>
                                          <p:spTgt spid="116744">
                                            <p:txEl>
                                              <p:pRg st="0" end="0"/>
                                            </p:txEl>
                                          </p:spTgt>
                                        </p:tgtEl>
                                        <p:attrNameLst>
                                          <p:attrName>style.visibility</p:attrName>
                                        </p:attrNameLst>
                                      </p:cBhvr>
                                      <p:to>
                                        <p:strVal val="visible"/>
                                      </p:to>
                                    </p:set>
                                    <p:anim calcmode="lin" valueType="num">
                                      <p:cBhvr>
                                        <p:cTn id="43" dur="500" fill="hold"/>
                                        <p:tgtEl>
                                          <p:spTgt spid="116744">
                                            <p:txEl>
                                              <p:pRg st="0" end="0"/>
                                            </p:txEl>
                                          </p:spTgt>
                                        </p:tgtEl>
                                        <p:attrNameLst>
                                          <p:attrName>ppt_w</p:attrName>
                                        </p:attrNameLst>
                                      </p:cBhvr>
                                      <p:tavLst>
                                        <p:tav tm="0">
                                          <p:val>
                                            <p:fltVal val="0"/>
                                          </p:val>
                                        </p:tav>
                                        <p:tav tm="100000">
                                          <p:val>
                                            <p:strVal val="#ppt_w"/>
                                          </p:val>
                                        </p:tav>
                                      </p:tavLst>
                                    </p:anim>
                                    <p:anim calcmode="lin" valueType="num">
                                      <p:cBhvr>
                                        <p:cTn id="44" dur="500" fill="hold"/>
                                        <p:tgtEl>
                                          <p:spTgt spid="116744">
                                            <p:txEl>
                                              <p:pRg st="0" end="0"/>
                                            </p:txEl>
                                          </p:spTgt>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738" grpId="0" build="p" bldLvl="2" autoUpdateAnimBg="0"/>
      <p:bldP spid="116739" grpId="0" build="p" bldLvl="2" autoUpdateAnimBg="0"/>
      <p:bldP spid="116740" grpId="0" build="p" bldLvl="2" autoUpdateAnimBg="0"/>
      <p:bldP spid="116741" grpId="0" build="p" bldLvl="2" autoUpdateAnimBg="0"/>
      <p:bldP spid="116742" grpId="0" build="p" bldLvl="2" autoUpdateAnimBg="0"/>
      <p:bldP spid="116743" grpId="0" autoUpdateAnimBg="0"/>
      <p:bldP spid="116744" grpId="0" build="p" bldLvl="2" autoUpdateAnimBg="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Number Placeholder 5"/>
          <p:cNvSpPr>
            <a:spLocks noGrp="1"/>
          </p:cNvSpPr>
          <p:nvPr>
            <p:ph type="sldNum" sz="quarter" idx="12"/>
          </p:nvPr>
        </p:nvSpPr>
        <p:spPr>
          <a:noFill/>
        </p:spPr>
        <p:txBody>
          <a:bodyPr/>
          <a:lstStyle/>
          <a:p>
            <a:fld id="{1C924742-2C6E-4AED-B2B5-20581DD03E22}" type="slidenum">
              <a:rPr lang="en-US" altLang="en-US" smtClean="0"/>
              <a:pPr/>
              <a:t>80</a:t>
            </a:fld>
            <a:endParaRPr lang="en-US" altLang="en-US" smtClean="0"/>
          </a:p>
        </p:txBody>
      </p:sp>
      <p:graphicFrame>
        <p:nvGraphicFramePr>
          <p:cNvPr id="83971" name="Object 4"/>
          <p:cNvGraphicFramePr>
            <a:graphicFrameLocks noChangeAspect="1"/>
          </p:cNvGraphicFramePr>
          <p:nvPr/>
        </p:nvGraphicFramePr>
        <p:xfrm>
          <a:off x="838200" y="269875"/>
          <a:ext cx="7648575" cy="6283325"/>
        </p:xfrm>
        <a:graphic>
          <a:graphicData uri="http://schemas.openxmlformats.org/presentationml/2006/ole">
            <p:oleObj spid="_x0000_s25602" name="Document" r:id="rId3" imgW="7666977" imgH="6292990" progId="Word.Document.8">
              <p:embed/>
            </p:oleObj>
          </a:graphicData>
        </a:graphic>
      </p:graphicFrame>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Number Placeholder 5"/>
          <p:cNvSpPr>
            <a:spLocks noGrp="1"/>
          </p:cNvSpPr>
          <p:nvPr>
            <p:ph type="sldNum" sz="quarter" idx="12"/>
          </p:nvPr>
        </p:nvSpPr>
        <p:spPr>
          <a:noFill/>
        </p:spPr>
        <p:txBody>
          <a:bodyPr/>
          <a:lstStyle/>
          <a:p>
            <a:fld id="{0924786B-B6EC-40EA-90B9-079B368B8942}" type="slidenum">
              <a:rPr lang="en-US" altLang="en-US" smtClean="0"/>
              <a:pPr/>
              <a:t>81</a:t>
            </a:fld>
            <a:endParaRPr lang="en-US" altLang="en-US" smtClean="0"/>
          </a:p>
        </p:txBody>
      </p:sp>
      <p:sp>
        <p:nvSpPr>
          <p:cNvPr id="84995" name="Rectangle 3"/>
          <p:cNvSpPr>
            <a:spLocks noGrp="1" noChangeArrowheads="1"/>
          </p:cNvSpPr>
          <p:nvPr>
            <p:ph type="body" idx="1"/>
          </p:nvPr>
        </p:nvSpPr>
        <p:spPr>
          <a:xfrm>
            <a:off x="685800" y="762000"/>
            <a:ext cx="7772400" cy="5334000"/>
          </a:xfrm>
        </p:spPr>
        <p:txBody>
          <a:bodyPr/>
          <a:lstStyle/>
          <a:p>
            <a:pPr algn="just" eaLnBrk="1" hangingPunct="1">
              <a:lnSpc>
                <a:spcPct val="90000"/>
              </a:lnSpc>
            </a:pPr>
            <a:r>
              <a:rPr lang="en-US" altLang="en-US" smtClean="0">
                <a:cs typeface="Times New Roman" pitchFamily="18" charset="0"/>
              </a:rPr>
              <a:t>Bila dua proposisi majemuk yang ekivalen di-bikondisionalkan, maka hasilnya adalah tautologi. </a:t>
            </a:r>
            <a:endParaRPr lang="en-US" altLang="en-US" b="1" smtClean="0">
              <a:cs typeface="Times New Roman" pitchFamily="18" charset="0"/>
            </a:endParaRPr>
          </a:p>
          <a:p>
            <a:pPr algn="just" eaLnBrk="1" hangingPunct="1">
              <a:lnSpc>
                <a:spcPct val="90000"/>
              </a:lnSpc>
              <a:buFontTx/>
              <a:buNone/>
            </a:pPr>
            <a:r>
              <a:rPr lang="en-US" altLang="en-US" smtClean="0">
                <a:cs typeface="Times New Roman" pitchFamily="18" charset="0"/>
              </a:rPr>
              <a:t> </a:t>
            </a:r>
            <a:endParaRPr lang="en-US" altLang="en-US" b="1" smtClean="0">
              <a:cs typeface="Times New Roman" pitchFamily="18" charset="0"/>
            </a:endParaRPr>
          </a:p>
          <a:p>
            <a:pPr algn="just" eaLnBrk="1" hangingPunct="1">
              <a:lnSpc>
                <a:spcPct val="90000"/>
              </a:lnSpc>
              <a:buFontTx/>
              <a:buNone/>
            </a:pPr>
            <a:r>
              <a:rPr lang="en-US" altLang="en-US" b="1" smtClean="0">
                <a:cs typeface="Times New Roman" pitchFamily="18" charset="0"/>
              </a:rPr>
              <a:t>Teorema:</a:t>
            </a:r>
            <a:endParaRPr lang="en-US" altLang="en-US" smtClean="0">
              <a:cs typeface="Times New Roman" pitchFamily="18" charset="0"/>
            </a:endParaRPr>
          </a:p>
          <a:p>
            <a:pPr algn="just" eaLnBrk="1" hangingPunct="1">
              <a:lnSpc>
                <a:spcPct val="90000"/>
              </a:lnSpc>
            </a:pPr>
            <a:r>
              <a:rPr lang="en-US" altLang="en-US" smtClean="0">
                <a:cs typeface="Times New Roman" pitchFamily="18" charset="0"/>
              </a:rPr>
              <a:t>Dua buah proposisi majemuk, </a:t>
            </a:r>
            <a:r>
              <a:rPr lang="en-US" altLang="en-US" i="1" smtClean="0">
                <a:cs typeface="Times New Roman" pitchFamily="18" charset="0"/>
              </a:rPr>
              <a:t>P</a:t>
            </a:r>
            <a:r>
              <a:rPr lang="en-US" altLang="en-US" smtClean="0">
                <a:cs typeface="Times New Roman" pitchFamily="18" charset="0"/>
              </a:rPr>
              <a:t>(</a:t>
            </a:r>
            <a:r>
              <a:rPr lang="en-US" altLang="en-US" i="1" smtClean="0">
                <a:cs typeface="Times New Roman" pitchFamily="18" charset="0"/>
              </a:rPr>
              <a:t>p</a:t>
            </a:r>
            <a:r>
              <a:rPr lang="en-US" altLang="en-US" smtClean="0">
                <a:cs typeface="Times New Roman" pitchFamily="18" charset="0"/>
              </a:rPr>
              <a:t>, </a:t>
            </a:r>
            <a:r>
              <a:rPr lang="en-US" altLang="en-US" i="1" smtClean="0">
                <a:cs typeface="Times New Roman" pitchFamily="18" charset="0"/>
              </a:rPr>
              <a:t>q</a:t>
            </a:r>
            <a:r>
              <a:rPr lang="en-US" altLang="en-US" smtClean="0">
                <a:cs typeface="Times New Roman" pitchFamily="18" charset="0"/>
              </a:rPr>
              <a:t>, ..) dan </a:t>
            </a:r>
            <a:r>
              <a:rPr lang="en-US" altLang="en-US" i="1" smtClean="0">
                <a:cs typeface="Times New Roman" pitchFamily="18" charset="0"/>
              </a:rPr>
              <a:t>Q</a:t>
            </a:r>
            <a:r>
              <a:rPr lang="en-US" altLang="en-US" smtClean="0">
                <a:cs typeface="Times New Roman" pitchFamily="18" charset="0"/>
              </a:rPr>
              <a:t>(</a:t>
            </a:r>
            <a:r>
              <a:rPr lang="en-US" altLang="en-US" i="1" smtClean="0">
                <a:cs typeface="Times New Roman" pitchFamily="18" charset="0"/>
              </a:rPr>
              <a:t>p</a:t>
            </a:r>
            <a:r>
              <a:rPr lang="en-US" altLang="en-US" smtClean="0">
                <a:cs typeface="Times New Roman" pitchFamily="18" charset="0"/>
              </a:rPr>
              <a:t>, </a:t>
            </a:r>
            <a:r>
              <a:rPr lang="en-US" altLang="en-US" i="1" smtClean="0">
                <a:cs typeface="Times New Roman" pitchFamily="18" charset="0"/>
              </a:rPr>
              <a:t>q</a:t>
            </a:r>
            <a:r>
              <a:rPr lang="en-US" altLang="en-US" smtClean="0">
                <a:cs typeface="Times New Roman" pitchFamily="18" charset="0"/>
              </a:rPr>
              <a:t>, ..) disebut ekivalen secara logika, dilambangkan dengan </a:t>
            </a:r>
            <a:r>
              <a:rPr lang="en-US" altLang="en-US" i="1" smtClean="0">
                <a:cs typeface="Times New Roman" pitchFamily="18" charset="0"/>
              </a:rPr>
              <a:t>P</a:t>
            </a:r>
            <a:r>
              <a:rPr lang="en-US" altLang="en-US" smtClean="0">
                <a:cs typeface="Times New Roman" pitchFamily="18" charset="0"/>
              </a:rPr>
              <a:t>(</a:t>
            </a:r>
            <a:r>
              <a:rPr lang="en-US" altLang="en-US" i="1" smtClean="0">
                <a:cs typeface="Times New Roman" pitchFamily="18" charset="0"/>
              </a:rPr>
              <a:t>p</a:t>
            </a:r>
            <a:r>
              <a:rPr lang="en-US" altLang="en-US" smtClean="0">
                <a:cs typeface="Times New Roman" pitchFamily="18" charset="0"/>
              </a:rPr>
              <a:t>, </a:t>
            </a:r>
            <a:r>
              <a:rPr lang="en-US" altLang="en-US" i="1" smtClean="0">
                <a:cs typeface="Times New Roman" pitchFamily="18" charset="0"/>
              </a:rPr>
              <a:t>q</a:t>
            </a:r>
            <a:r>
              <a:rPr lang="en-US" altLang="en-US" smtClean="0">
                <a:cs typeface="Times New Roman" pitchFamily="18" charset="0"/>
              </a:rPr>
              <a:t>, …) </a:t>
            </a:r>
            <a:r>
              <a:rPr lang="en-US" altLang="en-US" smtClean="0">
                <a:cs typeface="Times New Roman" pitchFamily="18" charset="0"/>
                <a:sym typeface="Symbol" pitchFamily="18" charset="2"/>
              </a:rPr>
              <a:t></a:t>
            </a:r>
            <a:r>
              <a:rPr lang="en-US" altLang="en-US" smtClean="0">
                <a:cs typeface="Times New Roman" pitchFamily="18" charset="0"/>
              </a:rPr>
              <a:t>  </a:t>
            </a:r>
            <a:r>
              <a:rPr lang="en-US" altLang="en-US" i="1" smtClean="0">
                <a:cs typeface="Times New Roman" pitchFamily="18" charset="0"/>
              </a:rPr>
              <a:t>Q</a:t>
            </a:r>
            <a:r>
              <a:rPr lang="en-US" altLang="en-US" smtClean="0">
                <a:cs typeface="Times New Roman" pitchFamily="18" charset="0"/>
              </a:rPr>
              <a:t>(</a:t>
            </a:r>
            <a:r>
              <a:rPr lang="en-US" altLang="en-US" i="1" smtClean="0">
                <a:cs typeface="Times New Roman" pitchFamily="18" charset="0"/>
              </a:rPr>
              <a:t>p</a:t>
            </a:r>
            <a:r>
              <a:rPr lang="en-US" altLang="en-US" smtClean="0">
                <a:cs typeface="Times New Roman" pitchFamily="18" charset="0"/>
              </a:rPr>
              <a:t>, </a:t>
            </a:r>
            <a:r>
              <a:rPr lang="en-US" altLang="en-US" i="1" smtClean="0">
                <a:cs typeface="Times New Roman" pitchFamily="18" charset="0"/>
              </a:rPr>
              <a:t>q</a:t>
            </a:r>
            <a:r>
              <a:rPr lang="en-US" altLang="en-US" smtClean="0">
                <a:cs typeface="Times New Roman" pitchFamily="18" charset="0"/>
              </a:rPr>
              <a:t>, …), jika </a:t>
            </a:r>
            <a:r>
              <a:rPr lang="en-US" altLang="en-US" i="1" smtClean="0">
                <a:cs typeface="Times New Roman" pitchFamily="18" charset="0"/>
              </a:rPr>
              <a:t>P</a:t>
            </a:r>
            <a:r>
              <a:rPr lang="en-US" altLang="en-US" smtClean="0">
                <a:cs typeface="Times New Roman" pitchFamily="18" charset="0"/>
              </a:rPr>
              <a:t> </a:t>
            </a:r>
            <a:r>
              <a:rPr lang="en-US" altLang="en-US" smtClean="0">
                <a:cs typeface="Times New Roman" pitchFamily="18" charset="0"/>
                <a:sym typeface="Symbol" pitchFamily="18" charset="2"/>
              </a:rPr>
              <a:t></a:t>
            </a:r>
            <a:r>
              <a:rPr lang="en-US" altLang="en-US" smtClean="0">
                <a:cs typeface="Times New Roman" pitchFamily="18" charset="0"/>
              </a:rPr>
              <a:t> </a:t>
            </a:r>
            <a:r>
              <a:rPr lang="en-US" altLang="en-US" i="1" smtClean="0">
                <a:cs typeface="Times New Roman" pitchFamily="18" charset="0"/>
              </a:rPr>
              <a:t>Q</a:t>
            </a:r>
            <a:r>
              <a:rPr lang="en-US" altLang="en-US" smtClean="0">
                <a:cs typeface="Times New Roman" pitchFamily="18" charset="0"/>
              </a:rPr>
              <a:t> adalah tautologi. </a:t>
            </a:r>
          </a:p>
          <a:p>
            <a:pPr algn="just" eaLnBrk="1" hangingPunct="1">
              <a:lnSpc>
                <a:spcPct val="90000"/>
              </a:lnSpc>
              <a:buFontTx/>
              <a:buNone/>
            </a:pPr>
            <a:r>
              <a:rPr lang="en-US" altLang="en-US" smtClean="0">
                <a:cs typeface="Times New Roman" pitchFamily="18" charset="0"/>
              </a:rPr>
              <a:t> </a:t>
            </a:r>
          </a:p>
          <a:p>
            <a:pPr eaLnBrk="1" hangingPunct="1">
              <a:lnSpc>
                <a:spcPct val="90000"/>
              </a:lnSpc>
            </a:pPr>
            <a:endParaRPr lang="en-US" altLang="en-US" smtClean="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Number Placeholder 5"/>
          <p:cNvSpPr>
            <a:spLocks noGrp="1"/>
          </p:cNvSpPr>
          <p:nvPr>
            <p:ph type="sldNum" sz="quarter" idx="12"/>
          </p:nvPr>
        </p:nvSpPr>
        <p:spPr>
          <a:noFill/>
        </p:spPr>
        <p:txBody>
          <a:bodyPr/>
          <a:lstStyle/>
          <a:p>
            <a:fld id="{FBBB01FB-505B-4905-9E50-670E6515D912}" type="slidenum">
              <a:rPr lang="en-US" altLang="en-US" smtClean="0"/>
              <a:pPr/>
              <a:t>82</a:t>
            </a:fld>
            <a:endParaRPr lang="en-US" altLang="en-US" smtClean="0"/>
          </a:p>
        </p:txBody>
      </p:sp>
      <p:graphicFrame>
        <p:nvGraphicFramePr>
          <p:cNvPr id="86019" name="Object 4"/>
          <p:cNvGraphicFramePr>
            <a:graphicFrameLocks noChangeAspect="1"/>
          </p:cNvGraphicFramePr>
          <p:nvPr/>
        </p:nvGraphicFramePr>
        <p:xfrm>
          <a:off x="609600" y="508000"/>
          <a:ext cx="7823200" cy="5842000"/>
        </p:xfrm>
        <a:graphic>
          <a:graphicData uri="http://schemas.openxmlformats.org/presentationml/2006/ole">
            <p:oleObj spid="_x0000_s26626" name="Document" r:id="rId3" imgW="6834452" imgH="5279538" progId="Word.Document.8">
              <p:embed/>
            </p:oleObj>
          </a:graphicData>
        </a:graphic>
      </p:graphicFrame>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Content Placeholder 2"/>
          <p:cNvSpPr>
            <a:spLocks noGrp="1"/>
          </p:cNvSpPr>
          <p:nvPr>
            <p:ph idx="1"/>
          </p:nvPr>
        </p:nvSpPr>
        <p:spPr>
          <a:xfrm>
            <a:off x="685800" y="1066800"/>
            <a:ext cx="7772400" cy="5029200"/>
          </a:xfrm>
        </p:spPr>
        <p:txBody>
          <a:bodyPr/>
          <a:lstStyle/>
          <a:p>
            <a:r>
              <a:rPr lang="id-ID" altLang="en-US" sz="2800" smtClean="0"/>
              <a:t>Contoh sebuah argumen:</a:t>
            </a:r>
          </a:p>
          <a:p>
            <a:pPr>
              <a:buFontTx/>
              <a:buNone/>
            </a:pPr>
            <a:r>
              <a:rPr lang="id-ID" altLang="en-US" sz="2800" i="1" smtClean="0">
                <a:solidFill>
                  <a:srgbClr val="FF0066"/>
                </a:solidFill>
                <a:cs typeface="Times New Roman" pitchFamily="18" charset="0"/>
              </a:rPr>
              <a:t>	</a:t>
            </a:r>
            <a:r>
              <a:rPr lang="en-US" altLang="en-US" sz="2800" i="1" smtClean="0">
                <a:solidFill>
                  <a:srgbClr val="FF0066"/>
                </a:solidFill>
                <a:cs typeface="Times New Roman" pitchFamily="18" charset="0"/>
              </a:rPr>
              <a:t>Jika anda mahasiswa Informatika maka anda tidak sulit belajar Bahasa Java. Jika anda tidak suka begadang maka anda bukan mahasiswa Informatika. Tetapi, anda sulit belajar Bahasa Java dan anda tidak suka begadang. Jadi, anda bukan mahasiswa Informatika.</a:t>
            </a:r>
            <a:endParaRPr lang="id-ID" altLang="en-US" sz="2800" i="1" smtClean="0">
              <a:solidFill>
                <a:srgbClr val="FF0066"/>
              </a:solidFill>
              <a:cs typeface="Times New Roman" pitchFamily="18" charset="0"/>
            </a:endParaRPr>
          </a:p>
          <a:p>
            <a:pPr>
              <a:buFontTx/>
              <a:buNone/>
            </a:pPr>
            <a:endParaRPr lang="id-ID" altLang="en-US" sz="2800" i="1" smtClean="0">
              <a:solidFill>
                <a:srgbClr val="FF0066"/>
              </a:solidFill>
              <a:cs typeface="Times New Roman" pitchFamily="18" charset="0"/>
            </a:endParaRPr>
          </a:p>
          <a:p>
            <a:r>
              <a:rPr lang="en-US" altLang="en-US" sz="2800" smtClean="0"/>
              <a:t>Argumen ada yang </a:t>
            </a:r>
            <a:r>
              <a:rPr lang="en-US" altLang="en-US" sz="2800" b="1" smtClean="0"/>
              <a:t>sahih</a:t>
            </a:r>
            <a:r>
              <a:rPr lang="en-US" altLang="en-US" sz="2800" smtClean="0"/>
              <a:t> (</a:t>
            </a:r>
            <a:r>
              <a:rPr lang="en-US" altLang="en-US" sz="2800" i="1" smtClean="0"/>
              <a:t>valid</a:t>
            </a:r>
            <a:r>
              <a:rPr lang="en-US" altLang="en-US" sz="2800" smtClean="0"/>
              <a:t>) dan </a:t>
            </a:r>
            <a:r>
              <a:rPr lang="en-US" altLang="en-US" sz="2800" b="1" smtClean="0"/>
              <a:t>palsu</a:t>
            </a:r>
            <a:r>
              <a:rPr lang="en-US" altLang="en-US" sz="2800" smtClean="0"/>
              <a:t> (</a:t>
            </a:r>
            <a:r>
              <a:rPr lang="en-US" altLang="en-US" sz="2800" i="1" smtClean="0"/>
              <a:t>invalid</a:t>
            </a:r>
            <a:r>
              <a:rPr lang="en-US" altLang="en-US" sz="2800" smtClean="0"/>
              <a:t>). </a:t>
            </a:r>
            <a:endParaRPr lang="id-ID" altLang="en-US" sz="2800" smtClean="0"/>
          </a:p>
          <a:p>
            <a:pPr>
              <a:buFontTx/>
              <a:buNone/>
            </a:pPr>
            <a:endParaRPr lang="id-ID" altLang="en-US" sz="2800" smtClean="0"/>
          </a:p>
        </p:txBody>
      </p:sp>
      <p:sp>
        <p:nvSpPr>
          <p:cNvPr id="87043" name="Slide Number Placeholder 3"/>
          <p:cNvSpPr>
            <a:spLocks noGrp="1"/>
          </p:cNvSpPr>
          <p:nvPr>
            <p:ph type="sldNum" sz="quarter" idx="12"/>
          </p:nvPr>
        </p:nvSpPr>
        <p:spPr>
          <a:noFill/>
        </p:spPr>
        <p:txBody>
          <a:bodyPr/>
          <a:lstStyle/>
          <a:p>
            <a:fld id="{057C0423-1E0B-4DD0-867D-72CF850771AE}" type="slidenum">
              <a:rPr lang="en-US" altLang="en-US" smtClean="0"/>
              <a:pPr/>
              <a:t>83</a:t>
            </a:fld>
            <a:endParaRPr lang="en-US" altLang="en-US" smtClean="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Number Placeholder 5"/>
          <p:cNvSpPr>
            <a:spLocks noGrp="1"/>
          </p:cNvSpPr>
          <p:nvPr>
            <p:ph type="sldNum" sz="quarter" idx="12"/>
          </p:nvPr>
        </p:nvSpPr>
        <p:spPr>
          <a:noFill/>
        </p:spPr>
        <p:txBody>
          <a:bodyPr/>
          <a:lstStyle/>
          <a:p>
            <a:fld id="{C45B22F3-C36D-44C4-BAD7-2C3C044E44E6}" type="slidenum">
              <a:rPr lang="en-US" altLang="en-US" smtClean="0"/>
              <a:pPr/>
              <a:t>84</a:t>
            </a:fld>
            <a:endParaRPr lang="en-US" altLang="en-US" smtClean="0"/>
          </a:p>
        </p:txBody>
      </p:sp>
      <p:graphicFrame>
        <p:nvGraphicFramePr>
          <p:cNvPr id="88067" name="Object 4"/>
          <p:cNvGraphicFramePr>
            <a:graphicFrameLocks noChangeAspect="1"/>
          </p:cNvGraphicFramePr>
          <p:nvPr/>
        </p:nvGraphicFramePr>
        <p:xfrm>
          <a:off x="533400" y="609600"/>
          <a:ext cx="8305800" cy="5199063"/>
        </p:xfrm>
        <a:graphic>
          <a:graphicData uri="http://schemas.openxmlformats.org/presentationml/2006/ole">
            <p:oleObj spid="_x0000_s27650" name="Document" r:id="rId3" imgW="5486400" imgH="3508248" progId="Word.Document.8">
              <p:embed/>
            </p:oleObj>
          </a:graphicData>
        </a:graphic>
      </p:graphicFrame>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lide Number Placeholder 5"/>
          <p:cNvSpPr>
            <a:spLocks noGrp="1"/>
          </p:cNvSpPr>
          <p:nvPr>
            <p:ph type="sldNum" sz="quarter" idx="12"/>
          </p:nvPr>
        </p:nvSpPr>
        <p:spPr>
          <a:noFill/>
        </p:spPr>
        <p:txBody>
          <a:bodyPr/>
          <a:lstStyle/>
          <a:p>
            <a:fld id="{F5F25BAF-38C0-429C-BC84-BAA6FCE8531D}" type="slidenum">
              <a:rPr lang="en-US" altLang="en-US" smtClean="0"/>
              <a:pPr/>
              <a:t>85</a:t>
            </a:fld>
            <a:endParaRPr lang="en-US" altLang="en-US" smtClean="0"/>
          </a:p>
        </p:txBody>
      </p:sp>
      <p:graphicFrame>
        <p:nvGraphicFramePr>
          <p:cNvPr id="89091" name="Object 4"/>
          <p:cNvGraphicFramePr>
            <a:graphicFrameLocks noChangeAspect="1"/>
          </p:cNvGraphicFramePr>
          <p:nvPr/>
        </p:nvGraphicFramePr>
        <p:xfrm>
          <a:off x="457200" y="222250"/>
          <a:ext cx="8143875" cy="6561138"/>
        </p:xfrm>
        <a:graphic>
          <a:graphicData uri="http://schemas.openxmlformats.org/presentationml/2006/ole">
            <p:oleObj spid="_x0000_s28674" name="Document" r:id="rId3" imgW="8284769" imgH="6664883" progId="Word.Document.8">
              <p:embed/>
            </p:oleObj>
          </a:graphicData>
        </a:graphic>
      </p:graphicFrame>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Slide Number Placeholder 5"/>
          <p:cNvSpPr>
            <a:spLocks noGrp="1"/>
          </p:cNvSpPr>
          <p:nvPr>
            <p:ph type="sldNum" sz="quarter" idx="12"/>
          </p:nvPr>
        </p:nvSpPr>
        <p:spPr>
          <a:noFill/>
        </p:spPr>
        <p:txBody>
          <a:bodyPr/>
          <a:lstStyle/>
          <a:p>
            <a:fld id="{9175B44B-A25A-47A6-B55B-27518FDCAFCB}" type="slidenum">
              <a:rPr lang="en-US" altLang="en-US" smtClean="0"/>
              <a:pPr/>
              <a:t>86</a:t>
            </a:fld>
            <a:endParaRPr lang="en-US" altLang="en-US" smtClean="0"/>
          </a:p>
        </p:txBody>
      </p:sp>
      <p:graphicFrame>
        <p:nvGraphicFramePr>
          <p:cNvPr id="90115" name="Object 1024"/>
          <p:cNvGraphicFramePr>
            <a:graphicFrameLocks noChangeAspect="1"/>
          </p:cNvGraphicFramePr>
          <p:nvPr/>
        </p:nvGraphicFramePr>
        <p:xfrm>
          <a:off x="412750" y="696913"/>
          <a:ext cx="8188325" cy="6027737"/>
        </p:xfrm>
        <a:graphic>
          <a:graphicData uri="http://schemas.openxmlformats.org/presentationml/2006/ole">
            <p:oleObj spid="_x0000_s29698" name="Document" r:id="rId3" imgW="8191500" imgH="6028944" progId="Word.Document.8">
              <p:embed/>
            </p:oleObj>
          </a:graphicData>
        </a:graphic>
      </p:graphicFrame>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Slide Number Placeholder 5"/>
          <p:cNvSpPr>
            <a:spLocks noGrp="1"/>
          </p:cNvSpPr>
          <p:nvPr>
            <p:ph type="sldNum" sz="quarter" idx="12"/>
          </p:nvPr>
        </p:nvSpPr>
        <p:spPr>
          <a:noFill/>
        </p:spPr>
        <p:txBody>
          <a:bodyPr/>
          <a:lstStyle/>
          <a:p>
            <a:fld id="{CEDF90C0-20F9-4F3C-8801-DF404BA28357}" type="slidenum">
              <a:rPr lang="en-US" altLang="en-US" smtClean="0"/>
              <a:pPr/>
              <a:t>87</a:t>
            </a:fld>
            <a:endParaRPr lang="en-US" altLang="en-US" smtClean="0"/>
          </a:p>
        </p:txBody>
      </p:sp>
      <p:graphicFrame>
        <p:nvGraphicFramePr>
          <p:cNvPr id="91139" name="Object 4"/>
          <p:cNvGraphicFramePr>
            <a:graphicFrameLocks noChangeAspect="1"/>
          </p:cNvGraphicFramePr>
          <p:nvPr/>
        </p:nvGraphicFramePr>
        <p:xfrm>
          <a:off x="298450" y="298450"/>
          <a:ext cx="8529638" cy="7008813"/>
        </p:xfrm>
        <a:graphic>
          <a:graphicData uri="http://schemas.openxmlformats.org/presentationml/2006/ole">
            <p:oleObj spid="_x0000_s30722" name="Document" r:id="rId3" imgW="8540995" imgH="7022435" progId="Word.Document.8">
              <p:embed/>
            </p:oleObj>
          </a:graphicData>
        </a:graphic>
      </p:graphicFrame>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Slide Number Placeholder 5"/>
          <p:cNvSpPr>
            <a:spLocks noGrp="1"/>
          </p:cNvSpPr>
          <p:nvPr>
            <p:ph type="sldNum" sz="quarter" idx="12"/>
          </p:nvPr>
        </p:nvSpPr>
        <p:spPr>
          <a:noFill/>
        </p:spPr>
        <p:txBody>
          <a:bodyPr/>
          <a:lstStyle/>
          <a:p>
            <a:fld id="{293D8B1E-9605-4309-B0CC-95414178E8CB}" type="slidenum">
              <a:rPr lang="en-US" altLang="en-US" smtClean="0"/>
              <a:pPr/>
              <a:t>88</a:t>
            </a:fld>
            <a:endParaRPr lang="en-US" altLang="en-US" smtClean="0"/>
          </a:p>
        </p:txBody>
      </p:sp>
      <p:graphicFrame>
        <p:nvGraphicFramePr>
          <p:cNvPr id="92163" name="Object 4"/>
          <p:cNvGraphicFramePr>
            <a:graphicFrameLocks noChangeAspect="1"/>
          </p:cNvGraphicFramePr>
          <p:nvPr/>
        </p:nvGraphicFramePr>
        <p:xfrm>
          <a:off x="609600" y="431800"/>
          <a:ext cx="8161338" cy="6410325"/>
        </p:xfrm>
        <a:graphic>
          <a:graphicData uri="http://schemas.openxmlformats.org/presentationml/2006/ole">
            <p:oleObj spid="_x0000_s31746" name="Document" r:id="rId3" imgW="6462806" imgH="5063077" progId="Word.Document.8">
              <p:embed/>
            </p:oleObj>
          </a:graphicData>
        </a:graphic>
      </p:graphicFrame>
      <p:sp>
        <p:nvSpPr>
          <p:cNvPr id="92164" name="Rectangle 6"/>
          <p:cNvSpPr>
            <a:spLocks noChangeArrowheads="1"/>
          </p:cNvSpPr>
          <p:nvPr/>
        </p:nvSpPr>
        <p:spPr bwMode="auto">
          <a:xfrm>
            <a:off x="5257800" y="2819400"/>
            <a:ext cx="139700" cy="334963"/>
          </a:xfrm>
          <a:prstGeom prst="rect">
            <a:avLst/>
          </a:prstGeom>
          <a:noFill/>
          <a:ln w="9525">
            <a:noFill/>
            <a:miter lim="800000"/>
            <a:headEnd/>
            <a:tailEnd/>
          </a:ln>
        </p:spPr>
        <p:txBody>
          <a:bodyPr wrap="none" lIns="0" tIns="0" rIns="0" bIns="0">
            <a:spAutoFit/>
          </a:bodyPr>
          <a:lstStyle/>
          <a:p>
            <a:pPr eaLnBrk="1" hangingPunct="1"/>
            <a:r>
              <a:rPr lang="en-US" altLang="en-US" sz="2200" i="1">
                <a:solidFill>
                  <a:srgbClr val="000000"/>
                </a:solidFill>
              </a:rPr>
              <a:t>p</a:t>
            </a:r>
            <a:endParaRPr lang="en-US" altLang="en-US"/>
          </a:p>
        </p:txBody>
      </p:sp>
      <p:sp>
        <p:nvSpPr>
          <p:cNvPr id="92165" name="Rectangle 7"/>
          <p:cNvSpPr>
            <a:spLocks noChangeArrowheads="1"/>
          </p:cNvSpPr>
          <p:nvPr/>
        </p:nvSpPr>
        <p:spPr bwMode="auto">
          <a:xfrm>
            <a:off x="4852988" y="2849563"/>
            <a:ext cx="180975" cy="373062"/>
          </a:xfrm>
          <a:prstGeom prst="rect">
            <a:avLst/>
          </a:prstGeom>
          <a:noFill/>
          <a:ln w="9525">
            <a:noFill/>
            <a:miter lim="800000"/>
            <a:headEnd/>
            <a:tailEnd/>
          </a:ln>
        </p:spPr>
        <p:txBody>
          <a:bodyPr wrap="none" lIns="0" tIns="0" rIns="0" bIns="0">
            <a:spAutoFit/>
          </a:bodyPr>
          <a:lstStyle/>
          <a:p>
            <a:pPr eaLnBrk="1" hangingPunct="1"/>
            <a:r>
              <a:rPr lang="en-US" altLang="en-US" sz="2200" i="1">
                <a:solidFill>
                  <a:srgbClr val="000000"/>
                </a:solidFill>
              </a:rPr>
              <a:t> </a:t>
            </a:r>
            <a:endParaRPr lang="en-US" altLang="en-US"/>
          </a:p>
        </p:txBody>
      </p:sp>
      <p:sp>
        <p:nvSpPr>
          <p:cNvPr id="92166" name="Rectangle 8"/>
          <p:cNvSpPr>
            <a:spLocks noChangeArrowheads="1"/>
          </p:cNvSpPr>
          <p:nvPr/>
        </p:nvSpPr>
        <p:spPr bwMode="auto">
          <a:xfrm>
            <a:off x="5791200" y="2819400"/>
            <a:ext cx="139700" cy="334963"/>
          </a:xfrm>
          <a:prstGeom prst="rect">
            <a:avLst/>
          </a:prstGeom>
          <a:noFill/>
          <a:ln w="9525">
            <a:noFill/>
            <a:miter lim="800000"/>
            <a:headEnd/>
            <a:tailEnd/>
          </a:ln>
        </p:spPr>
        <p:txBody>
          <a:bodyPr wrap="none" lIns="0" tIns="0" rIns="0" bIns="0">
            <a:spAutoFit/>
          </a:bodyPr>
          <a:lstStyle/>
          <a:p>
            <a:pPr eaLnBrk="1" hangingPunct="1"/>
            <a:r>
              <a:rPr lang="en-US" altLang="en-US" sz="2200" i="1">
                <a:solidFill>
                  <a:srgbClr val="000000"/>
                </a:solidFill>
              </a:rPr>
              <a:t>q</a:t>
            </a:r>
            <a:endParaRPr lang="en-US" altLang="en-US"/>
          </a:p>
        </p:txBody>
      </p:sp>
      <p:sp>
        <p:nvSpPr>
          <p:cNvPr id="92167" name="Rectangle 9"/>
          <p:cNvSpPr>
            <a:spLocks noChangeArrowheads="1"/>
          </p:cNvSpPr>
          <p:nvPr/>
        </p:nvSpPr>
        <p:spPr bwMode="auto">
          <a:xfrm>
            <a:off x="5867400" y="2819400"/>
            <a:ext cx="69850" cy="334963"/>
          </a:xfrm>
          <a:prstGeom prst="rect">
            <a:avLst/>
          </a:prstGeom>
          <a:noFill/>
          <a:ln w="9525">
            <a:noFill/>
            <a:miter lim="800000"/>
            <a:headEnd/>
            <a:tailEnd/>
          </a:ln>
        </p:spPr>
        <p:txBody>
          <a:bodyPr wrap="none" lIns="0" tIns="0" rIns="0" bIns="0">
            <a:spAutoFit/>
          </a:bodyPr>
          <a:lstStyle/>
          <a:p>
            <a:pPr eaLnBrk="1" hangingPunct="1"/>
            <a:r>
              <a:rPr lang="en-US" altLang="en-US" sz="2200">
                <a:solidFill>
                  <a:srgbClr val="000000"/>
                </a:solidFill>
              </a:rPr>
              <a:t> </a:t>
            </a:r>
            <a:endParaRPr lang="en-US" altLang="en-US"/>
          </a:p>
        </p:txBody>
      </p:sp>
      <p:sp>
        <p:nvSpPr>
          <p:cNvPr id="92168" name="Rectangle 10"/>
          <p:cNvSpPr>
            <a:spLocks noChangeArrowheads="1"/>
          </p:cNvSpPr>
          <p:nvPr/>
        </p:nvSpPr>
        <p:spPr bwMode="auto">
          <a:xfrm>
            <a:off x="5410200" y="2847975"/>
            <a:ext cx="390525" cy="377825"/>
          </a:xfrm>
          <a:prstGeom prst="rect">
            <a:avLst/>
          </a:prstGeom>
          <a:noFill/>
          <a:ln w="9525">
            <a:noFill/>
            <a:miter lim="800000"/>
            <a:headEnd/>
            <a:tailEnd/>
          </a:ln>
        </p:spPr>
        <p:txBody>
          <a:bodyPr wrap="none" lIns="0" tIns="0" rIns="0" bIns="0">
            <a:spAutoFit/>
          </a:bodyPr>
          <a:lstStyle/>
          <a:p>
            <a:pPr eaLnBrk="1" hangingPunct="1"/>
            <a:r>
              <a:rPr lang="en-US" altLang="en-US" sz="2200">
                <a:solidFill>
                  <a:srgbClr val="000000"/>
                </a:solidFill>
              </a:rPr>
              <a:t>    </a:t>
            </a:r>
            <a:endParaRPr lang="en-US" altLang="en-US"/>
          </a:p>
        </p:txBody>
      </p:sp>
      <p:sp>
        <p:nvSpPr>
          <p:cNvPr id="92169" name="Rectangle 11"/>
          <p:cNvSpPr>
            <a:spLocks noChangeArrowheads="1"/>
          </p:cNvSpPr>
          <p:nvPr/>
        </p:nvSpPr>
        <p:spPr bwMode="auto">
          <a:xfrm>
            <a:off x="6553200" y="2819400"/>
            <a:ext cx="139700" cy="334963"/>
          </a:xfrm>
          <a:prstGeom prst="rect">
            <a:avLst/>
          </a:prstGeom>
          <a:noFill/>
          <a:ln w="9525">
            <a:noFill/>
            <a:miter lim="800000"/>
            <a:headEnd/>
            <a:tailEnd/>
          </a:ln>
        </p:spPr>
        <p:txBody>
          <a:bodyPr wrap="none" lIns="0" tIns="0" rIns="0" bIns="0">
            <a:spAutoFit/>
          </a:bodyPr>
          <a:lstStyle/>
          <a:p>
            <a:pPr eaLnBrk="1" hangingPunct="1"/>
            <a:r>
              <a:rPr lang="en-US" altLang="en-US" sz="2200" i="1">
                <a:solidFill>
                  <a:srgbClr val="000000"/>
                </a:solidFill>
              </a:rPr>
              <a:t>p</a:t>
            </a:r>
            <a:endParaRPr lang="en-US" altLang="en-US"/>
          </a:p>
        </p:txBody>
      </p:sp>
      <p:sp>
        <p:nvSpPr>
          <p:cNvPr id="92170" name="Rectangle 12"/>
          <p:cNvSpPr>
            <a:spLocks noChangeArrowheads="1"/>
          </p:cNvSpPr>
          <p:nvPr/>
        </p:nvSpPr>
        <p:spPr bwMode="auto">
          <a:xfrm>
            <a:off x="5829300" y="2847975"/>
            <a:ext cx="180975" cy="377825"/>
          </a:xfrm>
          <a:prstGeom prst="rect">
            <a:avLst/>
          </a:prstGeom>
          <a:noFill/>
          <a:ln w="9525">
            <a:noFill/>
            <a:miter lim="800000"/>
            <a:headEnd/>
            <a:tailEnd/>
          </a:ln>
        </p:spPr>
        <p:txBody>
          <a:bodyPr wrap="none" lIns="0" tIns="0" rIns="0" bIns="0">
            <a:spAutoFit/>
          </a:bodyPr>
          <a:lstStyle/>
          <a:p>
            <a:pPr eaLnBrk="1" hangingPunct="1"/>
            <a:r>
              <a:rPr lang="en-US" altLang="en-US" sz="2200">
                <a:solidFill>
                  <a:srgbClr val="000000"/>
                </a:solidFill>
              </a:rPr>
              <a:t> </a:t>
            </a:r>
            <a:endParaRPr lang="en-US" altLang="en-US"/>
          </a:p>
        </p:txBody>
      </p:sp>
      <p:sp>
        <p:nvSpPr>
          <p:cNvPr id="92171" name="Rectangle 13"/>
          <p:cNvSpPr>
            <a:spLocks noChangeArrowheads="1"/>
          </p:cNvSpPr>
          <p:nvPr/>
        </p:nvSpPr>
        <p:spPr bwMode="auto">
          <a:xfrm>
            <a:off x="6858000" y="2819400"/>
            <a:ext cx="276225" cy="334963"/>
          </a:xfrm>
          <a:prstGeom prst="rect">
            <a:avLst/>
          </a:prstGeom>
          <a:noFill/>
          <a:ln w="9525">
            <a:noFill/>
            <a:miter lim="800000"/>
            <a:headEnd/>
            <a:tailEnd/>
          </a:ln>
        </p:spPr>
        <p:txBody>
          <a:bodyPr wrap="none" lIns="0" tIns="0" rIns="0" bIns="0">
            <a:spAutoFit/>
          </a:bodyPr>
          <a:lstStyle/>
          <a:p>
            <a:pPr eaLnBrk="1" hangingPunct="1"/>
            <a:r>
              <a:rPr lang="en-US" altLang="en-US" sz="2200">
                <a:solidFill>
                  <a:srgbClr val="000000"/>
                </a:solidFill>
                <a:latin typeface="Symbol" pitchFamily="18" charset="2"/>
              </a:rPr>
              <a:t>®</a:t>
            </a:r>
            <a:endParaRPr lang="en-US" altLang="en-US"/>
          </a:p>
        </p:txBody>
      </p:sp>
      <p:sp>
        <p:nvSpPr>
          <p:cNvPr id="92172" name="Rectangle 14"/>
          <p:cNvSpPr>
            <a:spLocks noChangeArrowheads="1"/>
          </p:cNvSpPr>
          <p:nvPr/>
        </p:nvSpPr>
        <p:spPr bwMode="auto">
          <a:xfrm>
            <a:off x="7162800" y="2819400"/>
            <a:ext cx="69850" cy="334963"/>
          </a:xfrm>
          <a:prstGeom prst="rect">
            <a:avLst/>
          </a:prstGeom>
          <a:noFill/>
          <a:ln w="9525">
            <a:noFill/>
            <a:miter lim="800000"/>
            <a:headEnd/>
            <a:tailEnd/>
          </a:ln>
        </p:spPr>
        <p:txBody>
          <a:bodyPr wrap="none" lIns="0" tIns="0" rIns="0" bIns="0">
            <a:spAutoFit/>
          </a:bodyPr>
          <a:lstStyle/>
          <a:p>
            <a:pPr eaLnBrk="1" hangingPunct="1"/>
            <a:r>
              <a:rPr lang="en-US" altLang="en-US" sz="2200">
                <a:solidFill>
                  <a:srgbClr val="000000"/>
                </a:solidFill>
              </a:rPr>
              <a:t> </a:t>
            </a:r>
            <a:endParaRPr lang="en-US" altLang="en-US"/>
          </a:p>
        </p:txBody>
      </p:sp>
      <p:sp>
        <p:nvSpPr>
          <p:cNvPr id="92173" name="Rectangle 15"/>
          <p:cNvSpPr>
            <a:spLocks noChangeArrowheads="1"/>
          </p:cNvSpPr>
          <p:nvPr/>
        </p:nvSpPr>
        <p:spPr bwMode="auto">
          <a:xfrm>
            <a:off x="7239000" y="2819400"/>
            <a:ext cx="139700" cy="334963"/>
          </a:xfrm>
          <a:prstGeom prst="rect">
            <a:avLst/>
          </a:prstGeom>
          <a:noFill/>
          <a:ln w="9525">
            <a:noFill/>
            <a:miter lim="800000"/>
            <a:headEnd/>
            <a:tailEnd/>
          </a:ln>
        </p:spPr>
        <p:txBody>
          <a:bodyPr wrap="none" lIns="0" tIns="0" rIns="0" bIns="0">
            <a:spAutoFit/>
          </a:bodyPr>
          <a:lstStyle/>
          <a:p>
            <a:pPr eaLnBrk="1" hangingPunct="1"/>
            <a:r>
              <a:rPr lang="en-US" altLang="en-US" sz="2200" i="1">
                <a:solidFill>
                  <a:srgbClr val="000000"/>
                </a:solidFill>
              </a:rPr>
              <a:t>q</a:t>
            </a:r>
            <a:endParaRPr lang="en-US" altLang="en-US"/>
          </a:p>
        </p:txBody>
      </p:sp>
      <p:sp>
        <p:nvSpPr>
          <p:cNvPr id="92174" name="Rectangle 16"/>
          <p:cNvSpPr>
            <a:spLocks noChangeArrowheads="1"/>
          </p:cNvSpPr>
          <p:nvPr/>
        </p:nvSpPr>
        <p:spPr bwMode="auto">
          <a:xfrm>
            <a:off x="6383338" y="2847975"/>
            <a:ext cx="180975" cy="377825"/>
          </a:xfrm>
          <a:prstGeom prst="rect">
            <a:avLst/>
          </a:prstGeom>
          <a:noFill/>
          <a:ln w="9525">
            <a:noFill/>
            <a:miter lim="800000"/>
            <a:headEnd/>
            <a:tailEnd/>
          </a:ln>
        </p:spPr>
        <p:txBody>
          <a:bodyPr wrap="none" lIns="0" tIns="0" rIns="0" bIns="0">
            <a:spAutoFit/>
          </a:bodyPr>
          <a:lstStyle/>
          <a:p>
            <a:pPr eaLnBrk="1" hangingPunct="1"/>
            <a:r>
              <a:rPr lang="en-US" altLang="en-US" sz="2200">
                <a:solidFill>
                  <a:srgbClr val="000000"/>
                </a:solidFill>
              </a:rPr>
              <a:t> </a:t>
            </a:r>
            <a:endParaRPr lang="en-US" altLang="en-US"/>
          </a:p>
        </p:txBody>
      </p:sp>
      <p:sp>
        <p:nvSpPr>
          <p:cNvPr id="92175" name="Rectangle 17"/>
          <p:cNvSpPr>
            <a:spLocks noChangeArrowheads="1"/>
          </p:cNvSpPr>
          <p:nvPr/>
        </p:nvSpPr>
        <p:spPr bwMode="auto">
          <a:xfrm>
            <a:off x="3733800" y="3167063"/>
            <a:ext cx="180975" cy="377825"/>
          </a:xfrm>
          <a:prstGeom prst="rect">
            <a:avLst/>
          </a:prstGeom>
          <a:noFill/>
          <a:ln w="9525">
            <a:noFill/>
            <a:miter lim="800000"/>
            <a:headEnd/>
            <a:tailEnd/>
          </a:ln>
        </p:spPr>
        <p:txBody>
          <a:bodyPr wrap="none" lIns="0" tIns="0" rIns="0" bIns="0">
            <a:spAutoFit/>
          </a:bodyPr>
          <a:lstStyle/>
          <a:p>
            <a:pPr eaLnBrk="1" hangingPunct="1"/>
            <a:r>
              <a:rPr lang="en-US" altLang="en-US" sz="2200">
                <a:solidFill>
                  <a:srgbClr val="000000"/>
                </a:solidFill>
              </a:rPr>
              <a:t> </a:t>
            </a:r>
            <a:endParaRPr lang="en-US" altLang="en-US"/>
          </a:p>
        </p:txBody>
      </p:sp>
      <p:sp>
        <p:nvSpPr>
          <p:cNvPr id="92176" name="Rectangle 18"/>
          <p:cNvSpPr>
            <a:spLocks noChangeArrowheads="1"/>
          </p:cNvSpPr>
          <p:nvPr/>
        </p:nvSpPr>
        <p:spPr bwMode="auto">
          <a:xfrm>
            <a:off x="4152900" y="3167063"/>
            <a:ext cx="180975" cy="377825"/>
          </a:xfrm>
          <a:prstGeom prst="rect">
            <a:avLst/>
          </a:prstGeom>
          <a:noFill/>
          <a:ln w="9525">
            <a:noFill/>
            <a:miter lim="800000"/>
            <a:headEnd/>
            <a:tailEnd/>
          </a:ln>
        </p:spPr>
        <p:txBody>
          <a:bodyPr wrap="none" lIns="0" tIns="0" rIns="0" bIns="0">
            <a:spAutoFit/>
          </a:bodyPr>
          <a:lstStyle/>
          <a:p>
            <a:pPr eaLnBrk="1" hangingPunct="1"/>
            <a:r>
              <a:rPr lang="en-US" altLang="en-US" sz="2200">
                <a:solidFill>
                  <a:srgbClr val="000000"/>
                </a:solidFill>
              </a:rPr>
              <a:t> </a:t>
            </a:r>
            <a:endParaRPr lang="en-US" altLang="en-US"/>
          </a:p>
        </p:txBody>
      </p:sp>
      <p:sp>
        <p:nvSpPr>
          <p:cNvPr id="92177" name="Rectangle 19"/>
          <p:cNvSpPr>
            <a:spLocks noChangeArrowheads="1"/>
          </p:cNvSpPr>
          <p:nvPr/>
        </p:nvSpPr>
        <p:spPr bwMode="auto">
          <a:xfrm>
            <a:off x="5257800" y="3489325"/>
            <a:ext cx="187325" cy="338138"/>
          </a:xfrm>
          <a:prstGeom prst="rect">
            <a:avLst/>
          </a:prstGeom>
          <a:noFill/>
          <a:ln w="9525">
            <a:noFill/>
            <a:miter lim="800000"/>
            <a:headEnd/>
            <a:tailEnd/>
          </a:ln>
        </p:spPr>
        <p:txBody>
          <a:bodyPr wrap="none" lIns="0" tIns="0" rIns="0" bIns="0">
            <a:spAutoFit/>
          </a:bodyPr>
          <a:lstStyle/>
          <a:p>
            <a:pPr eaLnBrk="1" hangingPunct="1"/>
            <a:r>
              <a:rPr lang="en-US" altLang="en-US" sz="2200" b="1">
                <a:solidFill>
                  <a:srgbClr val="000000"/>
                </a:solidFill>
              </a:rPr>
              <a:t>T</a:t>
            </a:r>
            <a:endParaRPr lang="en-US" altLang="en-US" b="1"/>
          </a:p>
        </p:txBody>
      </p:sp>
      <p:sp>
        <p:nvSpPr>
          <p:cNvPr id="92178" name="Rectangle 20"/>
          <p:cNvSpPr>
            <a:spLocks noChangeArrowheads="1"/>
          </p:cNvSpPr>
          <p:nvPr/>
        </p:nvSpPr>
        <p:spPr bwMode="auto">
          <a:xfrm>
            <a:off x="5427663" y="3489325"/>
            <a:ext cx="180975" cy="377825"/>
          </a:xfrm>
          <a:prstGeom prst="rect">
            <a:avLst/>
          </a:prstGeom>
          <a:noFill/>
          <a:ln w="9525">
            <a:noFill/>
            <a:miter lim="800000"/>
            <a:headEnd/>
            <a:tailEnd/>
          </a:ln>
        </p:spPr>
        <p:txBody>
          <a:bodyPr wrap="none" lIns="0" tIns="0" rIns="0" bIns="0">
            <a:spAutoFit/>
          </a:bodyPr>
          <a:lstStyle/>
          <a:p>
            <a:pPr eaLnBrk="1" hangingPunct="1"/>
            <a:r>
              <a:rPr lang="en-US" altLang="en-US" sz="2200">
                <a:solidFill>
                  <a:srgbClr val="000000"/>
                </a:solidFill>
              </a:rPr>
              <a:t> </a:t>
            </a:r>
            <a:endParaRPr lang="en-US" altLang="en-US"/>
          </a:p>
        </p:txBody>
      </p:sp>
      <p:sp>
        <p:nvSpPr>
          <p:cNvPr id="92179" name="Rectangle 21"/>
          <p:cNvSpPr>
            <a:spLocks noChangeArrowheads="1"/>
          </p:cNvSpPr>
          <p:nvPr/>
        </p:nvSpPr>
        <p:spPr bwMode="auto">
          <a:xfrm>
            <a:off x="5829300" y="3489325"/>
            <a:ext cx="187325" cy="338138"/>
          </a:xfrm>
          <a:prstGeom prst="rect">
            <a:avLst/>
          </a:prstGeom>
          <a:noFill/>
          <a:ln w="9525">
            <a:noFill/>
            <a:miter lim="800000"/>
            <a:headEnd/>
            <a:tailEnd/>
          </a:ln>
        </p:spPr>
        <p:txBody>
          <a:bodyPr wrap="none" lIns="0" tIns="0" rIns="0" bIns="0">
            <a:spAutoFit/>
          </a:bodyPr>
          <a:lstStyle/>
          <a:p>
            <a:pPr eaLnBrk="1" hangingPunct="1"/>
            <a:r>
              <a:rPr lang="en-US" altLang="en-US" sz="2200" b="1">
                <a:solidFill>
                  <a:srgbClr val="000000"/>
                </a:solidFill>
              </a:rPr>
              <a:t>T</a:t>
            </a:r>
            <a:endParaRPr lang="en-US" altLang="en-US" b="1"/>
          </a:p>
        </p:txBody>
      </p:sp>
      <p:sp>
        <p:nvSpPr>
          <p:cNvPr id="92180" name="Rectangle 22"/>
          <p:cNvSpPr>
            <a:spLocks noChangeArrowheads="1"/>
          </p:cNvSpPr>
          <p:nvPr/>
        </p:nvSpPr>
        <p:spPr bwMode="auto">
          <a:xfrm>
            <a:off x="5999163" y="3489325"/>
            <a:ext cx="180975" cy="377825"/>
          </a:xfrm>
          <a:prstGeom prst="rect">
            <a:avLst/>
          </a:prstGeom>
          <a:noFill/>
          <a:ln w="9525">
            <a:noFill/>
            <a:miter lim="800000"/>
            <a:headEnd/>
            <a:tailEnd/>
          </a:ln>
        </p:spPr>
        <p:txBody>
          <a:bodyPr wrap="none" lIns="0" tIns="0" rIns="0" bIns="0">
            <a:spAutoFit/>
          </a:bodyPr>
          <a:lstStyle/>
          <a:p>
            <a:pPr eaLnBrk="1" hangingPunct="1"/>
            <a:r>
              <a:rPr lang="en-US" altLang="en-US" sz="2200">
                <a:solidFill>
                  <a:srgbClr val="000000"/>
                </a:solidFill>
              </a:rPr>
              <a:t> </a:t>
            </a:r>
            <a:endParaRPr lang="en-US" altLang="en-US"/>
          </a:p>
        </p:txBody>
      </p:sp>
      <p:sp>
        <p:nvSpPr>
          <p:cNvPr id="92181" name="Rectangle 23"/>
          <p:cNvSpPr>
            <a:spLocks noChangeArrowheads="1"/>
          </p:cNvSpPr>
          <p:nvPr/>
        </p:nvSpPr>
        <p:spPr bwMode="auto">
          <a:xfrm>
            <a:off x="6248400" y="3489325"/>
            <a:ext cx="180975" cy="377825"/>
          </a:xfrm>
          <a:prstGeom prst="rect">
            <a:avLst/>
          </a:prstGeom>
          <a:noFill/>
          <a:ln w="9525">
            <a:noFill/>
            <a:miter lim="800000"/>
            <a:headEnd/>
            <a:tailEnd/>
          </a:ln>
        </p:spPr>
        <p:txBody>
          <a:bodyPr wrap="none" lIns="0" tIns="0" rIns="0" bIns="0">
            <a:spAutoFit/>
          </a:bodyPr>
          <a:lstStyle/>
          <a:p>
            <a:pPr eaLnBrk="1" hangingPunct="1"/>
            <a:r>
              <a:rPr lang="en-US" altLang="en-US" sz="2200">
                <a:solidFill>
                  <a:srgbClr val="000000"/>
                </a:solidFill>
              </a:rPr>
              <a:t> </a:t>
            </a:r>
            <a:endParaRPr lang="en-US" altLang="en-US"/>
          </a:p>
        </p:txBody>
      </p:sp>
      <p:sp>
        <p:nvSpPr>
          <p:cNvPr id="92182" name="Rectangle 24"/>
          <p:cNvSpPr>
            <a:spLocks noChangeArrowheads="1"/>
          </p:cNvSpPr>
          <p:nvPr/>
        </p:nvSpPr>
        <p:spPr bwMode="auto">
          <a:xfrm>
            <a:off x="6667500" y="3489325"/>
            <a:ext cx="187325" cy="338138"/>
          </a:xfrm>
          <a:prstGeom prst="rect">
            <a:avLst/>
          </a:prstGeom>
          <a:noFill/>
          <a:ln w="9525">
            <a:noFill/>
            <a:miter lim="800000"/>
            <a:headEnd/>
            <a:tailEnd/>
          </a:ln>
        </p:spPr>
        <p:txBody>
          <a:bodyPr wrap="none" lIns="0" tIns="0" rIns="0" bIns="0">
            <a:spAutoFit/>
          </a:bodyPr>
          <a:lstStyle/>
          <a:p>
            <a:pPr eaLnBrk="1" hangingPunct="1"/>
            <a:r>
              <a:rPr lang="en-US" altLang="en-US" sz="2200" b="1">
                <a:solidFill>
                  <a:srgbClr val="000000"/>
                </a:solidFill>
              </a:rPr>
              <a:t>T</a:t>
            </a:r>
            <a:endParaRPr lang="en-US" altLang="en-US" b="1"/>
          </a:p>
        </p:txBody>
      </p:sp>
      <p:sp>
        <p:nvSpPr>
          <p:cNvPr id="92183" name="Rectangle 25"/>
          <p:cNvSpPr>
            <a:spLocks noChangeArrowheads="1"/>
          </p:cNvSpPr>
          <p:nvPr/>
        </p:nvSpPr>
        <p:spPr bwMode="auto">
          <a:xfrm>
            <a:off x="6837363" y="3489325"/>
            <a:ext cx="180975" cy="377825"/>
          </a:xfrm>
          <a:prstGeom prst="rect">
            <a:avLst/>
          </a:prstGeom>
          <a:noFill/>
          <a:ln w="9525">
            <a:noFill/>
            <a:miter lim="800000"/>
            <a:headEnd/>
            <a:tailEnd/>
          </a:ln>
        </p:spPr>
        <p:txBody>
          <a:bodyPr wrap="none" lIns="0" tIns="0" rIns="0" bIns="0">
            <a:spAutoFit/>
          </a:bodyPr>
          <a:lstStyle/>
          <a:p>
            <a:pPr eaLnBrk="1" hangingPunct="1"/>
            <a:r>
              <a:rPr lang="en-US" altLang="en-US" sz="2200">
                <a:solidFill>
                  <a:srgbClr val="000000"/>
                </a:solidFill>
              </a:rPr>
              <a:t> </a:t>
            </a:r>
            <a:endParaRPr lang="en-US" altLang="en-US"/>
          </a:p>
        </p:txBody>
      </p:sp>
      <p:sp>
        <p:nvSpPr>
          <p:cNvPr id="92184" name="Rectangle 26"/>
          <p:cNvSpPr>
            <a:spLocks noChangeArrowheads="1"/>
          </p:cNvSpPr>
          <p:nvPr/>
        </p:nvSpPr>
        <p:spPr bwMode="auto">
          <a:xfrm>
            <a:off x="7086600" y="3489325"/>
            <a:ext cx="1054100" cy="377825"/>
          </a:xfrm>
          <a:prstGeom prst="rect">
            <a:avLst/>
          </a:prstGeom>
          <a:noFill/>
          <a:ln w="9525">
            <a:noFill/>
            <a:miter lim="800000"/>
            <a:headEnd/>
            <a:tailEnd/>
          </a:ln>
        </p:spPr>
        <p:txBody>
          <a:bodyPr wrap="none" lIns="0" tIns="0" rIns="0" bIns="0">
            <a:spAutoFit/>
          </a:bodyPr>
          <a:lstStyle/>
          <a:p>
            <a:pPr eaLnBrk="1" hangingPunct="1"/>
            <a:r>
              <a:rPr lang="en-US" altLang="en-US" sz="2200">
                <a:solidFill>
                  <a:srgbClr val="000000"/>
                </a:solidFill>
              </a:rPr>
              <a:t>(baris 1)</a:t>
            </a:r>
            <a:endParaRPr lang="en-US" altLang="en-US"/>
          </a:p>
        </p:txBody>
      </p:sp>
      <p:sp>
        <p:nvSpPr>
          <p:cNvPr id="92185" name="Rectangle 27"/>
          <p:cNvSpPr>
            <a:spLocks noChangeArrowheads="1"/>
          </p:cNvSpPr>
          <p:nvPr/>
        </p:nvSpPr>
        <p:spPr bwMode="auto">
          <a:xfrm>
            <a:off x="8027988" y="3489325"/>
            <a:ext cx="180975" cy="377825"/>
          </a:xfrm>
          <a:prstGeom prst="rect">
            <a:avLst/>
          </a:prstGeom>
          <a:noFill/>
          <a:ln w="9525">
            <a:noFill/>
            <a:miter lim="800000"/>
            <a:headEnd/>
            <a:tailEnd/>
          </a:ln>
        </p:spPr>
        <p:txBody>
          <a:bodyPr wrap="none" lIns="0" tIns="0" rIns="0" bIns="0">
            <a:spAutoFit/>
          </a:bodyPr>
          <a:lstStyle/>
          <a:p>
            <a:pPr eaLnBrk="1" hangingPunct="1"/>
            <a:r>
              <a:rPr lang="en-US" altLang="en-US" sz="2200">
                <a:solidFill>
                  <a:srgbClr val="000000"/>
                </a:solidFill>
              </a:rPr>
              <a:t> </a:t>
            </a:r>
            <a:endParaRPr lang="en-US" altLang="en-US"/>
          </a:p>
        </p:txBody>
      </p:sp>
      <p:sp>
        <p:nvSpPr>
          <p:cNvPr id="92186" name="Rectangle 28"/>
          <p:cNvSpPr>
            <a:spLocks noChangeArrowheads="1"/>
          </p:cNvSpPr>
          <p:nvPr/>
        </p:nvSpPr>
        <p:spPr bwMode="auto">
          <a:xfrm>
            <a:off x="8343900" y="3489325"/>
            <a:ext cx="180975" cy="377825"/>
          </a:xfrm>
          <a:prstGeom prst="rect">
            <a:avLst/>
          </a:prstGeom>
          <a:noFill/>
          <a:ln w="9525">
            <a:noFill/>
            <a:miter lim="800000"/>
            <a:headEnd/>
            <a:tailEnd/>
          </a:ln>
        </p:spPr>
        <p:txBody>
          <a:bodyPr wrap="none" lIns="0" tIns="0" rIns="0" bIns="0">
            <a:spAutoFit/>
          </a:bodyPr>
          <a:lstStyle/>
          <a:p>
            <a:pPr eaLnBrk="1" hangingPunct="1"/>
            <a:r>
              <a:rPr lang="en-US" altLang="en-US" sz="2200">
                <a:solidFill>
                  <a:srgbClr val="000000"/>
                </a:solidFill>
              </a:rPr>
              <a:t> </a:t>
            </a:r>
            <a:endParaRPr lang="en-US" altLang="en-US"/>
          </a:p>
        </p:txBody>
      </p:sp>
      <p:sp>
        <p:nvSpPr>
          <p:cNvPr id="92187" name="Rectangle 29"/>
          <p:cNvSpPr>
            <a:spLocks noChangeArrowheads="1"/>
          </p:cNvSpPr>
          <p:nvPr/>
        </p:nvSpPr>
        <p:spPr bwMode="auto">
          <a:xfrm>
            <a:off x="5257800" y="3810000"/>
            <a:ext cx="282575" cy="377825"/>
          </a:xfrm>
          <a:prstGeom prst="rect">
            <a:avLst/>
          </a:prstGeom>
          <a:noFill/>
          <a:ln w="9525">
            <a:noFill/>
            <a:miter lim="800000"/>
            <a:headEnd/>
            <a:tailEnd/>
          </a:ln>
        </p:spPr>
        <p:txBody>
          <a:bodyPr wrap="none" lIns="0" tIns="0" rIns="0" bIns="0">
            <a:spAutoFit/>
          </a:bodyPr>
          <a:lstStyle/>
          <a:p>
            <a:pPr eaLnBrk="1" hangingPunct="1"/>
            <a:r>
              <a:rPr lang="en-US" altLang="en-US" sz="2200">
                <a:solidFill>
                  <a:srgbClr val="000000"/>
                </a:solidFill>
              </a:rPr>
              <a:t>T</a:t>
            </a:r>
            <a:endParaRPr lang="en-US" altLang="en-US"/>
          </a:p>
        </p:txBody>
      </p:sp>
      <p:sp>
        <p:nvSpPr>
          <p:cNvPr id="92188" name="Rectangle 30"/>
          <p:cNvSpPr>
            <a:spLocks noChangeArrowheads="1"/>
          </p:cNvSpPr>
          <p:nvPr/>
        </p:nvSpPr>
        <p:spPr bwMode="auto">
          <a:xfrm>
            <a:off x="5427663" y="3810000"/>
            <a:ext cx="180975" cy="377825"/>
          </a:xfrm>
          <a:prstGeom prst="rect">
            <a:avLst/>
          </a:prstGeom>
          <a:noFill/>
          <a:ln w="9525">
            <a:noFill/>
            <a:miter lim="800000"/>
            <a:headEnd/>
            <a:tailEnd/>
          </a:ln>
        </p:spPr>
        <p:txBody>
          <a:bodyPr wrap="none" lIns="0" tIns="0" rIns="0" bIns="0">
            <a:spAutoFit/>
          </a:bodyPr>
          <a:lstStyle/>
          <a:p>
            <a:pPr eaLnBrk="1" hangingPunct="1"/>
            <a:r>
              <a:rPr lang="en-US" altLang="en-US" sz="2200">
                <a:solidFill>
                  <a:srgbClr val="000000"/>
                </a:solidFill>
              </a:rPr>
              <a:t> </a:t>
            </a:r>
            <a:endParaRPr lang="en-US" altLang="en-US"/>
          </a:p>
        </p:txBody>
      </p:sp>
      <p:sp>
        <p:nvSpPr>
          <p:cNvPr id="92189" name="Rectangle 31"/>
          <p:cNvSpPr>
            <a:spLocks noChangeArrowheads="1"/>
          </p:cNvSpPr>
          <p:nvPr/>
        </p:nvSpPr>
        <p:spPr bwMode="auto">
          <a:xfrm>
            <a:off x="5829300" y="3810000"/>
            <a:ext cx="266700" cy="377825"/>
          </a:xfrm>
          <a:prstGeom prst="rect">
            <a:avLst/>
          </a:prstGeom>
          <a:noFill/>
          <a:ln w="9525">
            <a:noFill/>
            <a:miter lim="800000"/>
            <a:headEnd/>
            <a:tailEnd/>
          </a:ln>
        </p:spPr>
        <p:txBody>
          <a:bodyPr wrap="none" lIns="0" tIns="0" rIns="0" bIns="0">
            <a:spAutoFit/>
          </a:bodyPr>
          <a:lstStyle/>
          <a:p>
            <a:pPr eaLnBrk="1" hangingPunct="1"/>
            <a:r>
              <a:rPr lang="en-US" altLang="en-US" sz="2200">
                <a:solidFill>
                  <a:srgbClr val="000000"/>
                </a:solidFill>
              </a:rPr>
              <a:t>F</a:t>
            </a:r>
            <a:endParaRPr lang="en-US" altLang="en-US"/>
          </a:p>
        </p:txBody>
      </p:sp>
      <p:sp>
        <p:nvSpPr>
          <p:cNvPr id="92190" name="Rectangle 32"/>
          <p:cNvSpPr>
            <a:spLocks noChangeArrowheads="1"/>
          </p:cNvSpPr>
          <p:nvPr/>
        </p:nvSpPr>
        <p:spPr bwMode="auto">
          <a:xfrm>
            <a:off x="5984875" y="3810000"/>
            <a:ext cx="180975" cy="377825"/>
          </a:xfrm>
          <a:prstGeom prst="rect">
            <a:avLst/>
          </a:prstGeom>
          <a:noFill/>
          <a:ln w="9525">
            <a:noFill/>
            <a:miter lim="800000"/>
            <a:headEnd/>
            <a:tailEnd/>
          </a:ln>
        </p:spPr>
        <p:txBody>
          <a:bodyPr wrap="none" lIns="0" tIns="0" rIns="0" bIns="0">
            <a:spAutoFit/>
          </a:bodyPr>
          <a:lstStyle/>
          <a:p>
            <a:pPr eaLnBrk="1" hangingPunct="1"/>
            <a:r>
              <a:rPr lang="en-US" altLang="en-US" sz="2200">
                <a:solidFill>
                  <a:srgbClr val="000000"/>
                </a:solidFill>
              </a:rPr>
              <a:t> </a:t>
            </a:r>
            <a:endParaRPr lang="en-US" altLang="en-US"/>
          </a:p>
        </p:txBody>
      </p:sp>
      <p:sp>
        <p:nvSpPr>
          <p:cNvPr id="92191" name="Rectangle 33"/>
          <p:cNvSpPr>
            <a:spLocks noChangeArrowheads="1"/>
          </p:cNvSpPr>
          <p:nvPr/>
        </p:nvSpPr>
        <p:spPr bwMode="auto">
          <a:xfrm>
            <a:off x="6248400" y="3810000"/>
            <a:ext cx="180975" cy="377825"/>
          </a:xfrm>
          <a:prstGeom prst="rect">
            <a:avLst/>
          </a:prstGeom>
          <a:noFill/>
          <a:ln w="9525">
            <a:noFill/>
            <a:miter lim="800000"/>
            <a:headEnd/>
            <a:tailEnd/>
          </a:ln>
        </p:spPr>
        <p:txBody>
          <a:bodyPr wrap="none" lIns="0" tIns="0" rIns="0" bIns="0">
            <a:spAutoFit/>
          </a:bodyPr>
          <a:lstStyle/>
          <a:p>
            <a:pPr eaLnBrk="1" hangingPunct="1"/>
            <a:r>
              <a:rPr lang="en-US" altLang="en-US" sz="2200">
                <a:solidFill>
                  <a:srgbClr val="000000"/>
                </a:solidFill>
              </a:rPr>
              <a:t> </a:t>
            </a:r>
            <a:endParaRPr lang="en-US" altLang="en-US"/>
          </a:p>
        </p:txBody>
      </p:sp>
      <p:sp>
        <p:nvSpPr>
          <p:cNvPr id="92192" name="Rectangle 34"/>
          <p:cNvSpPr>
            <a:spLocks noChangeArrowheads="1"/>
          </p:cNvSpPr>
          <p:nvPr/>
        </p:nvSpPr>
        <p:spPr bwMode="auto">
          <a:xfrm>
            <a:off x="6667500" y="3810000"/>
            <a:ext cx="266700" cy="377825"/>
          </a:xfrm>
          <a:prstGeom prst="rect">
            <a:avLst/>
          </a:prstGeom>
          <a:noFill/>
          <a:ln w="9525">
            <a:noFill/>
            <a:miter lim="800000"/>
            <a:headEnd/>
            <a:tailEnd/>
          </a:ln>
        </p:spPr>
        <p:txBody>
          <a:bodyPr wrap="none" lIns="0" tIns="0" rIns="0" bIns="0">
            <a:spAutoFit/>
          </a:bodyPr>
          <a:lstStyle/>
          <a:p>
            <a:pPr eaLnBrk="1" hangingPunct="1"/>
            <a:r>
              <a:rPr lang="en-US" altLang="en-US" sz="2200">
                <a:solidFill>
                  <a:srgbClr val="000000"/>
                </a:solidFill>
              </a:rPr>
              <a:t>F</a:t>
            </a:r>
            <a:endParaRPr lang="en-US" altLang="en-US"/>
          </a:p>
        </p:txBody>
      </p:sp>
      <p:sp>
        <p:nvSpPr>
          <p:cNvPr id="92193" name="Rectangle 35"/>
          <p:cNvSpPr>
            <a:spLocks noChangeArrowheads="1"/>
          </p:cNvSpPr>
          <p:nvPr/>
        </p:nvSpPr>
        <p:spPr bwMode="auto">
          <a:xfrm>
            <a:off x="6823075" y="3810000"/>
            <a:ext cx="180975" cy="377825"/>
          </a:xfrm>
          <a:prstGeom prst="rect">
            <a:avLst/>
          </a:prstGeom>
          <a:noFill/>
          <a:ln w="9525">
            <a:noFill/>
            <a:miter lim="800000"/>
            <a:headEnd/>
            <a:tailEnd/>
          </a:ln>
        </p:spPr>
        <p:txBody>
          <a:bodyPr wrap="none" lIns="0" tIns="0" rIns="0" bIns="0">
            <a:spAutoFit/>
          </a:bodyPr>
          <a:lstStyle/>
          <a:p>
            <a:pPr eaLnBrk="1" hangingPunct="1"/>
            <a:r>
              <a:rPr lang="en-US" altLang="en-US" sz="2200">
                <a:solidFill>
                  <a:srgbClr val="000000"/>
                </a:solidFill>
              </a:rPr>
              <a:t> </a:t>
            </a:r>
            <a:endParaRPr lang="en-US" altLang="en-US"/>
          </a:p>
        </p:txBody>
      </p:sp>
      <p:sp>
        <p:nvSpPr>
          <p:cNvPr id="92194" name="Rectangle 36"/>
          <p:cNvSpPr>
            <a:spLocks noChangeArrowheads="1"/>
          </p:cNvSpPr>
          <p:nvPr/>
        </p:nvSpPr>
        <p:spPr bwMode="auto">
          <a:xfrm>
            <a:off x="7086600" y="3810000"/>
            <a:ext cx="1054100" cy="377825"/>
          </a:xfrm>
          <a:prstGeom prst="rect">
            <a:avLst/>
          </a:prstGeom>
          <a:noFill/>
          <a:ln w="9525">
            <a:noFill/>
            <a:miter lim="800000"/>
            <a:headEnd/>
            <a:tailEnd/>
          </a:ln>
        </p:spPr>
        <p:txBody>
          <a:bodyPr wrap="none" lIns="0" tIns="0" rIns="0" bIns="0">
            <a:spAutoFit/>
          </a:bodyPr>
          <a:lstStyle/>
          <a:p>
            <a:pPr eaLnBrk="1" hangingPunct="1"/>
            <a:r>
              <a:rPr lang="en-US" altLang="en-US" sz="2200">
                <a:solidFill>
                  <a:srgbClr val="000000"/>
                </a:solidFill>
              </a:rPr>
              <a:t>(baris 2)</a:t>
            </a:r>
            <a:endParaRPr lang="en-US" altLang="en-US"/>
          </a:p>
        </p:txBody>
      </p:sp>
      <p:sp>
        <p:nvSpPr>
          <p:cNvPr id="92195" name="Rectangle 37"/>
          <p:cNvSpPr>
            <a:spLocks noChangeArrowheads="1"/>
          </p:cNvSpPr>
          <p:nvPr/>
        </p:nvSpPr>
        <p:spPr bwMode="auto">
          <a:xfrm>
            <a:off x="8027988" y="3810000"/>
            <a:ext cx="180975" cy="377825"/>
          </a:xfrm>
          <a:prstGeom prst="rect">
            <a:avLst/>
          </a:prstGeom>
          <a:noFill/>
          <a:ln w="9525">
            <a:noFill/>
            <a:miter lim="800000"/>
            <a:headEnd/>
            <a:tailEnd/>
          </a:ln>
        </p:spPr>
        <p:txBody>
          <a:bodyPr wrap="none" lIns="0" tIns="0" rIns="0" bIns="0">
            <a:spAutoFit/>
          </a:bodyPr>
          <a:lstStyle/>
          <a:p>
            <a:pPr eaLnBrk="1" hangingPunct="1"/>
            <a:r>
              <a:rPr lang="en-US" altLang="en-US" sz="2200">
                <a:solidFill>
                  <a:srgbClr val="000000"/>
                </a:solidFill>
              </a:rPr>
              <a:t> </a:t>
            </a:r>
            <a:endParaRPr lang="en-US" altLang="en-US"/>
          </a:p>
        </p:txBody>
      </p:sp>
      <p:sp>
        <p:nvSpPr>
          <p:cNvPr id="92196" name="Rectangle 38"/>
          <p:cNvSpPr>
            <a:spLocks noChangeArrowheads="1"/>
          </p:cNvSpPr>
          <p:nvPr/>
        </p:nvSpPr>
        <p:spPr bwMode="auto">
          <a:xfrm>
            <a:off x="5257800" y="4132263"/>
            <a:ext cx="155575" cy="334962"/>
          </a:xfrm>
          <a:prstGeom prst="rect">
            <a:avLst/>
          </a:prstGeom>
          <a:noFill/>
          <a:ln w="9525">
            <a:noFill/>
            <a:miter lim="800000"/>
            <a:headEnd/>
            <a:tailEnd/>
          </a:ln>
        </p:spPr>
        <p:txBody>
          <a:bodyPr wrap="none" lIns="0" tIns="0" rIns="0" bIns="0">
            <a:spAutoFit/>
          </a:bodyPr>
          <a:lstStyle/>
          <a:p>
            <a:pPr eaLnBrk="1" hangingPunct="1"/>
            <a:r>
              <a:rPr lang="en-US" altLang="en-US" sz="2200">
                <a:solidFill>
                  <a:srgbClr val="FF0066"/>
                </a:solidFill>
              </a:rPr>
              <a:t>F</a:t>
            </a:r>
            <a:endParaRPr lang="en-US" altLang="en-US">
              <a:solidFill>
                <a:srgbClr val="FF0066"/>
              </a:solidFill>
            </a:endParaRPr>
          </a:p>
        </p:txBody>
      </p:sp>
      <p:sp>
        <p:nvSpPr>
          <p:cNvPr id="92197" name="Rectangle 39"/>
          <p:cNvSpPr>
            <a:spLocks noChangeArrowheads="1"/>
          </p:cNvSpPr>
          <p:nvPr/>
        </p:nvSpPr>
        <p:spPr bwMode="auto">
          <a:xfrm>
            <a:off x="5413375" y="4132263"/>
            <a:ext cx="180975" cy="377825"/>
          </a:xfrm>
          <a:prstGeom prst="rect">
            <a:avLst/>
          </a:prstGeom>
          <a:noFill/>
          <a:ln w="9525">
            <a:noFill/>
            <a:miter lim="800000"/>
            <a:headEnd/>
            <a:tailEnd/>
          </a:ln>
        </p:spPr>
        <p:txBody>
          <a:bodyPr wrap="none" lIns="0" tIns="0" rIns="0" bIns="0">
            <a:spAutoFit/>
          </a:bodyPr>
          <a:lstStyle/>
          <a:p>
            <a:pPr eaLnBrk="1" hangingPunct="1"/>
            <a:r>
              <a:rPr lang="en-US" altLang="en-US" sz="2200">
                <a:solidFill>
                  <a:srgbClr val="000000"/>
                </a:solidFill>
              </a:rPr>
              <a:t> </a:t>
            </a:r>
            <a:endParaRPr lang="en-US" altLang="en-US"/>
          </a:p>
        </p:txBody>
      </p:sp>
      <p:sp>
        <p:nvSpPr>
          <p:cNvPr id="92198" name="Rectangle 40"/>
          <p:cNvSpPr>
            <a:spLocks noChangeArrowheads="1"/>
          </p:cNvSpPr>
          <p:nvPr/>
        </p:nvSpPr>
        <p:spPr bwMode="auto">
          <a:xfrm>
            <a:off x="5829300" y="4132263"/>
            <a:ext cx="185738" cy="334962"/>
          </a:xfrm>
          <a:prstGeom prst="rect">
            <a:avLst/>
          </a:prstGeom>
          <a:noFill/>
          <a:ln w="9525">
            <a:noFill/>
            <a:miter lim="800000"/>
            <a:headEnd/>
            <a:tailEnd/>
          </a:ln>
        </p:spPr>
        <p:txBody>
          <a:bodyPr wrap="none" lIns="0" tIns="0" rIns="0" bIns="0">
            <a:spAutoFit/>
          </a:bodyPr>
          <a:lstStyle/>
          <a:p>
            <a:pPr eaLnBrk="1" hangingPunct="1"/>
            <a:r>
              <a:rPr lang="en-US" altLang="en-US" sz="2200" b="1">
                <a:solidFill>
                  <a:srgbClr val="000000"/>
                </a:solidFill>
              </a:rPr>
              <a:t>T</a:t>
            </a:r>
            <a:endParaRPr lang="en-US" altLang="en-US" b="1"/>
          </a:p>
        </p:txBody>
      </p:sp>
      <p:sp>
        <p:nvSpPr>
          <p:cNvPr id="92199" name="Rectangle 41"/>
          <p:cNvSpPr>
            <a:spLocks noChangeArrowheads="1"/>
          </p:cNvSpPr>
          <p:nvPr/>
        </p:nvSpPr>
        <p:spPr bwMode="auto">
          <a:xfrm>
            <a:off x="5999163" y="4132263"/>
            <a:ext cx="180975" cy="377825"/>
          </a:xfrm>
          <a:prstGeom prst="rect">
            <a:avLst/>
          </a:prstGeom>
          <a:noFill/>
          <a:ln w="9525">
            <a:noFill/>
            <a:miter lim="800000"/>
            <a:headEnd/>
            <a:tailEnd/>
          </a:ln>
        </p:spPr>
        <p:txBody>
          <a:bodyPr wrap="none" lIns="0" tIns="0" rIns="0" bIns="0">
            <a:spAutoFit/>
          </a:bodyPr>
          <a:lstStyle/>
          <a:p>
            <a:pPr eaLnBrk="1" hangingPunct="1"/>
            <a:r>
              <a:rPr lang="en-US" altLang="en-US" sz="2200">
                <a:solidFill>
                  <a:srgbClr val="000000"/>
                </a:solidFill>
              </a:rPr>
              <a:t> </a:t>
            </a:r>
            <a:endParaRPr lang="en-US" altLang="en-US"/>
          </a:p>
        </p:txBody>
      </p:sp>
      <p:sp>
        <p:nvSpPr>
          <p:cNvPr id="92200" name="Rectangle 42"/>
          <p:cNvSpPr>
            <a:spLocks noChangeArrowheads="1"/>
          </p:cNvSpPr>
          <p:nvPr/>
        </p:nvSpPr>
        <p:spPr bwMode="auto">
          <a:xfrm>
            <a:off x="6248400" y="4132263"/>
            <a:ext cx="180975" cy="377825"/>
          </a:xfrm>
          <a:prstGeom prst="rect">
            <a:avLst/>
          </a:prstGeom>
          <a:noFill/>
          <a:ln w="9525">
            <a:noFill/>
            <a:miter lim="800000"/>
            <a:headEnd/>
            <a:tailEnd/>
          </a:ln>
        </p:spPr>
        <p:txBody>
          <a:bodyPr wrap="none" lIns="0" tIns="0" rIns="0" bIns="0">
            <a:spAutoFit/>
          </a:bodyPr>
          <a:lstStyle/>
          <a:p>
            <a:pPr eaLnBrk="1" hangingPunct="1"/>
            <a:r>
              <a:rPr lang="en-US" altLang="en-US" sz="2200">
                <a:solidFill>
                  <a:srgbClr val="000000"/>
                </a:solidFill>
              </a:rPr>
              <a:t> </a:t>
            </a:r>
            <a:endParaRPr lang="en-US" altLang="en-US"/>
          </a:p>
        </p:txBody>
      </p:sp>
      <p:sp>
        <p:nvSpPr>
          <p:cNvPr id="92201" name="Rectangle 43"/>
          <p:cNvSpPr>
            <a:spLocks noChangeArrowheads="1"/>
          </p:cNvSpPr>
          <p:nvPr/>
        </p:nvSpPr>
        <p:spPr bwMode="auto">
          <a:xfrm>
            <a:off x="6667500" y="4132263"/>
            <a:ext cx="185738" cy="334962"/>
          </a:xfrm>
          <a:prstGeom prst="rect">
            <a:avLst/>
          </a:prstGeom>
          <a:noFill/>
          <a:ln w="9525">
            <a:noFill/>
            <a:miter lim="800000"/>
            <a:headEnd/>
            <a:tailEnd/>
          </a:ln>
        </p:spPr>
        <p:txBody>
          <a:bodyPr wrap="none" lIns="0" tIns="0" rIns="0" bIns="0">
            <a:spAutoFit/>
          </a:bodyPr>
          <a:lstStyle/>
          <a:p>
            <a:pPr eaLnBrk="1" hangingPunct="1"/>
            <a:r>
              <a:rPr lang="en-US" altLang="en-US" sz="2200" b="1">
                <a:solidFill>
                  <a:srgbClr val="000000"/>
                </a:solidFill>
              </a:rPr>
              <a:t>T</a:t>
            </a:r>
            <a:endParaRPr lang="en-US" altLang="en-US" b="1"/>
          </a:p>
        </p:txBody>
      </p:sp>
      <p:sp>
        <p:nvSpPr>
          <p:cNvPr id="92202" name="Rectangle 44"/>
          <p:cNvSpPr>
            <a:spLocks noChangeArrowheads="1"/>
          </p:cNvSpPr>
          <p:nvPr/>
        </p:nvSpPr>
        <p:spPr bwMode="auto">
          <a:xfrm>
            <a:off x="6837363" y="4132263"/>
            <a:ext cx="180975" cy="377825"/>
          </a:xfrm>
          <a:prstGeom prst="rect">
            <a:avLst/>
          </a:prstGeom>
          <a:noFill/>
          <a:ln w="9525">
            <a:noFill/>
            <a:miter lim="800000"/>
            <a:headEnd/>
            <a:tailEnd/>
          </a:ln>
        </p:spPr>
        <p:txBody>
          <a:bodyPr wrap="none" lIns="0" tIns="0" rIns="0" bIns="0">
            <a:spAutoFit/>
          </a:bodyPr>
          <a:lstStyle/>
          <a:p>
            <a:pPr eaLnBrk="1" hangingPunct="1"/>
            <a:r>
              <a:rPr lang="en-US" altLang="en-US" sz="2200">
                <a:solidFill>
                  <a:srgbClr val="000000"/>
                </a:solidFill>
              </a:rPr>
              <a:t> </a:t>
            </a:r>
            <a:endParaRPr lang="en-US" altLang="en-US"/>
          </a:p>
        </p:txBody>
      </p:sp>
      <p:sp>
        <p:nvSpPr>
          <p:cNvPr id="92203" name="Rectangle 45"/>
          <p:cNvSpPr>
            <a:spLocks noChangeArrowheads="1"/>
          </p:cNvSpPr>
          <p:nvPr/>
        </p:nvSpPr>
        <p:spPr bwMode="auto">
          <a:xfrm>
            <a:off x="7086600" y="4132263"/>
            <a:ext cx="1054100" cy="377825"/>
          </a:xfrm>
          <a:prstGeom prst="rect">
            <a:avLst/>
          </a:prstGeom>
          <a:noFill/>
          <a:ln w="9525">
            <a:noFill/>
            <a:miter lim="800000"/>
            <a:headEnd/>
            <a:tailEnd/>
          </a:ln>
        </p:spPr>
        <p:txBody>
          <a:bodyPr wrap="none" lIns="0" tIns="0" rIns="0" bIns="0">
            <a:spAutoFit/>
          </a:bodyPr>
          <a:lstStyle/>
          <a:p>
            <a:pPr eaLnBrk="1" hangingPunct="1"/>
            <a:r>
              <a:rPr lang="en-US" altLang="en-US" sz="2200">
                <a:solidFill>
                  <a:srgbClr val="000000"/>
                </a:solidFill>
              </a:rPr>
              <a:t>(baris 3)</a:t>
            </a:r>
            <a:endParaRPr lang="en-US" altLang="en-US"/>
          </a:p>
        </p:txBody>
      </p:sp>
      <p:sp>
        <p:nvSpPr>
          <p:cNvPr id="92204" name="Rectangle 46"/>
          <p:cNvSpPr>
            <a:spLocks noChangeArrowheads="1"/>
          </p:cNvSpPr>
          <p:nvPr/>
        </p:nvSpPr>
        <p:spPr bwMode="auto">
          <a:xfrm>
            <a:off x="8027988" y="4132263"/>
            <a:ext cx="180975" cy="377825"/>
          </a:xfrm>
          <a:prstGeom prst="rect">
            <a:avLst/>
          </a:prstGeom>
          <a:noFill/>
          <a:ln w="9525">
            <a:noFill/>
            <a:miter lim="800000"/>
            <a:headEnd/>
            <a:tailEnd/>
          </a:ln>
        </p:spPr>
        <p:txBody>
          <a:bodyPr wrap="none" lIns="0" tIns="0" rIns="0" bIns="0">
            <a:spAutoFit/>
          </a:bodyPr>
          <a:lstStyle/>
          <a:p>
            <a:pPr eaLnBrk="1" hangingPunct="1"/>
            <a:r>
              <a:rPr lang="en-US" altLang="en-US" sz="2200">
                <a:solidFill>
                  <a:srgbClr val="000000"/>
                </a:solidFill>
              </a:rPr>
              <a:t> </a:t>
            </a:r>
            <a:endParaRPr lang="en-US" altLang="en-US"/>
          </a:p>
        </p:txBody>
      </p:sp>
      <p:sp>
        <p:nvSpPr>
          <p:cNvPr id="92205" name="Rectangle 47"/>
          <p:cNvSpPr>
            <a:spLocks noChangeArrowheads="1"/>
          </p:cNvSpPr>
          <p:nvPr/>
        </p:nvSpPr>
        <p:spPr bwMode="auto">
          <a:xfrm>
            <a:off x="5257800" y="4452938"/>
            <a:ext cx="266700" cy="377825"/>
          </a:xfrm>
          <a:prstGeom prst="rect">
            <a:avLst/>
          </a:prstGeom>
          <a:noFill/>
          <a:ln w="9525">
            <a:noFill/>
            <a:miter lim="800000"/>
            <a:headEnd/>
            <a:tailEnd/>
          </a:ln>
        </p:spPr>
        <p:txBody>
          <a:bodyPr wrap="none" lIns="0" tIns="0" rIns="0" bIns="0">
            <a:spAutoFit/>
          </a:bodyPr>
          <a:lstStyle/>
          <a:p>
            <a:pPr eaLnBrk="1" hangingPunct="1"/>
            <a:r>
              <a:rPr lang="en-US" altLang="en-US" sz="2200">
                <a:solidFill>
                  <a:srgbClr val="000000"/>
                </a:solidFill>
              </a:rPr>
              <a:t>F</a:t>
            </a:r>
            <a:endParaRPr lang="en-US" altLang="en-US"/>
          </a:p>
        </p:txBody>
      </p:sp>
      <p:sp>
        <p:nvSpPr>
          <p:cNvPr id="92206" name="Rectangle 48"/>
          <p:cNvSpPr>
            <a:spLocks noChangeArrowheads="1"/>
          </p:cNvSpPr>
          <p:nvPr/>
        </p:nvSpPr>
        <p:spPr bwMode="auto">
          <a:xfrm>
            <a:off x="5413375" y="4452938"/>
            <a:ext cx="180975" cy="377825"/>
          </a:xfrm>
          <a:prstGeom prst="rect">
            <a:avLst/>
          </a:prstGeom>
          <a:noFill/>
          <a:ln w="9525">
            <a:noFill/>
            <a:miter lim="800000"/>
            <a:headEnd/>
            <a:tailEnd/>
          </a:ln>
        </p:spPr>
        <p:txBody>
          <a:bodyPr wrap="none" lIns="0" tIns="0" rIns="0" bIns="0">
            <a:spAutoFit/>
          </a:bodyPr>
          <a:lstStyle/>
          <a:p>
            <a:pPr eaLnBrk="1" hangingPunct="1"/>
            <a:r>
              <a:rPr lang="en-US" altLang="en-US" sz="2200">
                <a:solidFill>
                  <a:srgbClr val="000000"/>
                </a:solidFill>
              </a:rPr>
              <a:t> </a:t>
            </a:r>
            <a:endParaRPr lang="en-US" altLang="en-US"/>
          </a:p>
        </p:txBody>
      </p:sp>
      <p:sp>
        <p:nvSpPr>
          <p:cNvPr id="92207" name="Rectangle 49"/>
          <p:cNvSpPr>
            <a:spLocks noChangeArrowheads="1"/>
          </p:cNvSpPr>
          <p:nvPr/>
        </p:nvSpPr>
        <p:spPr bwMode="auto">
          <a:xfrm>
            <a:off x="5829300" y="4452938"/>
            <a:ext cx="266700" cy="377825"/>
          </a:xfrm>
          <a:prstGeom prst="rect">
            <a:avLst/>
          </a:prstGeom>
          <a:noFill/>
          <a:ln w="9525">
            <a:noFill/>
            <a:miter lim="800000"/>
            <a:headEnd/>
            <a:tailEnd/>
          </a:ln>
        </p:spPr>
        <p:txBody>
          <a:bodyPr wrap="none" lIns="0" tIns="0" rIns="0" bIns="0">
            <a:spAutoFit/>
          </a:bodyPr>
          <a:lstStyle/>
          <a:p>
            <a:pPr eaLnBrk="1" hangingPunct="1"/>
            <a:r>
              <a:rPr lang="en-US" altLang="en-US" sz="2200">
                <a:solidFill>
                  <a:srgbClr val="000000"/>
                </a:solidFill>
              </a:rPr>
              <a:t>F</a:t>
            </a:r>
            <a:endParaRPr lang="en-US" altLang="en-US"/>
          </a:p>
        </p:txBody>
      </p:sp>
      <p:sp>
        <p:nvSpPr>
          <p:cNvPr id="92208" name="Rectangle 50"/>
          <p:cNvSpPr>
            <a:spLocks noChangeArrowheads="1"/>
          </p:cNvSpPr>
          <p:nvPr/>
        </p:nvSpPr>
        <p:spPr bwMode="auto">
          <a:xfrm>
            <a:off x="5984875" y="4452938"/>
            <a:ext cx="180975" cy="377825"/>
          </a:xfrm>
          <a:prstGeom prst="rect">
            <a:avLst/>
          </a:prstGeom>
          <a:noFill/>
          <a:ln w="9525">
            <a:noFill/>
            <a:miter lim="800000"/>
            <a:headEnd/>
            <a:tailEnd/>
          </a:ln>
        </p:spPr>
        <p:txBody>
          <a:bodyPr wrap="none" lIns="0" tIns="0" rIns="0" bIns="0">
            <a:spAutoFit/>
          </a:bodyPr>
          <a:lstStyle/>
          <a:p>
            <a:pPr eaLnBrk="1" hangingPunct="1"/>
            <a:r>
              <a:rPr lang="en-US" altLang="en-US" sz="2200">
                <a:solidFill>
                  <a:srgbClr val="000000"/>
                </a:solidFill>
              </a:rPr>
              <a:t> </a:t>
            </a:r>
            <a:endParaRPr lang="en-US" altLang="en-US"/>
          </a:p>
        </p:txBody>
      </p:sp>
      <p:sp>
        <p:nvSpPr>
          <p:cNvPr id="92209" name="Rectangle 51"/>
          <p:cNvSpPr>
            <a:spLocks noChangeArrowheads="1"/>
          </p:cNvSpPr>
          <p:nvPr/>
        </p:nvSpPr>
        <p:spPr bwMode="auto">
          <a:xfrm>
            <a:off x="6248400" y="4452938"/>
            <a:ext cx="180975" cy="377825"/>
          </a:xfrm>
          <a:prstGeom prst="rect">
            <a:avLst/>
          </a:prstGeom>
          <a:noFill/>
          <a:ln w="9525">
            <a:noFill/>
            <a:miter lim="800000"/>
            <a:headEnd/>
            <a:tailEnd/>
          </a:ln>
        </p:spPr>
        <p:txBody>
          <a:bodyPr wrap="none" lIns="0" tIns="0" rIns="0" bIns="0">
            <a:spAutoFit/>
          </a:bodyPr>
          <a:lstStyle/>
          <a:p>
            <a:pPr eaLnBrk="1" hangingPunct="1"/>
            <a:r>
              <a:rPr lang="en-US" altLang="en-US" sz="2200">
                <a:solidFill>
                  <a:srgbClr val="000000"/>
                </a:solidFill>
              </a:rPr>
              <a:t> </a:t>
            </a:r>
            <a:endParaRPr lang="en-US" altLang="en-US"/>
          </a:p>
        </p:txBody>
      </p:sp>
      <p:sp>
        <p:nvSpPr>
          <p:cNvPr id="92210" name="Rectangle 52"/>
          <p:cNvSpPr>
            <a:spLocks noChangeArrowheads="1"/>
          </p:cNvSpPr>
          <p:nvPr/>
        </p:nvSpPr>
        <p:spPr bwMode="auto">
          <a:xfrm>
            <a:off x="6667500" y="4452938"/>
            <a:ext cx="282575" cy="377825"/>
          </a:xfrm>
          <a:prstGeom prst="rect">
            <a:avLst/>
          </a:prstGeom>
          <a:noFill/>
          <a:ln w="9525">
            <a:noFill/>
            <a:miter lim="800000"/>
            <a:headEnd/>
            <a:tailEnd/>
          </a:ln>
        </p:spPr>
        <p:txBody>
          <a:bodyPr wrap="none" lIns="0" tIns="0" rIns="0" bIns="0">
            <a:spAutoFit/>
          </a:bodyPr>
          <a:lstStyle/>
          <a:p>
            <a:pPr eaLnBrk="1" hangingPunct="1"/>
            <a:r>
              <a:rPr lang="en-US" altLang="en-US" sz="2200">
                <a:solidFill>
                  <a:srgbClr val="000000"/>
                </a:solidFill>
              </a:rPr>
              <a:t>T</a:t>
            </a:r>
            <a:endParaRPr lang="en-US" altLang="en-US"/>
          </a:p>
        </p:txBody>
      </p:sp>
      <p:sp>
        <p:nvSpPr>
          <p:cNvPr id="92211" name="Rectangle 53"/>
          <p:cNvSpPr>
            <a:spLocks noChangeArrowheads="1"/>
          </p:cNvSpPr>
          <p:nvPr/>
        </p:nvSpPr>
        <p:spPr bwMode="auto">
          <a:xfrm>
            <a:off x="6837363" y="4452938"/>
            <a:ext cx="180975" cy="377825"/>
          </a:xfrm>
          <a:prstGeom prst="rect">
            <a:avLst/>
          </a:prstGeom>
          <a:noFill/>
          <a:ln w="9525">
            <a:noFill/>
            <a:miter lim="800000"/>
            <a:headEnd/>
            <a:tailEnd/>
          </a:ln>
        </p:spPr>
        <p:txBody>
          <a:bodyPr wrap="none" lIns="0" tIns="0" rIns="0" bIns="0">
            <a:spAutoFit/>
          </a:bodyPr>
          <a:lstStyle/>
          <a:p>
            <a:pPr eaLnBrk="1" hangingPunct="1"/>
            <a:r>
              <a:rPr lang="en-US" altLang="en-US" sz="2200">
                <a:solidFill>
                  <a:srgbClr val="000000"/>
                </a:solidFill>
              </a:rPr>
              <a:t> </a:t>
            </a:r>
            <a:endParaRPr lang="en-US" altLang="en-US"/>
          </a:p>
        </p:txBody>
      </p:sp>
      <p:sp>
        <p:nvSpPr>
          <p:cNvPr id="92212" name="Rectangle 54"/>
          <p:cNvSpPr>
            <a:spLocks noChangeArrowheads="1"/>
          </p:cNvSpPr>
          <p:nvPr/>
        </p:nvSpPr>
        <p:spPr bwMode="auto">
          <a:xfrm>
            <a:off x="7086600" y="4452938"/>
            <a:ext cx="1054100" cy="377825"/>
          </a:xfrm>
          <a:prstGeom prst="rect">
            <a:avLst/>
          </a:prstGeom>
          <a:noFill/>
          <a:ln w="9525">
            <a:noFill/>
            <a:miter lim="800000"/>
            <a:headEnd/>
            <a:tailEnd/>
          </a:ln>
        </p:spPr>
        <p:txBody>
          <a:bodyPr wrap="none" lIns="0" tIns="0" rIns="0" bIns="0">
            <a:spAutoFit/>
          </a:bodyPr>
          <a:lstStyle/>
          <a:p>
            <a:pPr eaLnBrk="1" hangingPunct="1"/>
            <a:r>
              <a:rPr lang="en-US" altLang="en-US" sz="2200">
                <a:solidFill>
                  <a:srgbClr val="000000"/>
                </a:solidFill>
              </a:rPr>
              <a:t>(baris 4)</a:t>
            </a:r>
            <a:endParaRPr lang="en-US" altLang="en-US"/>
          </a:p>
        </p:txBody>
      </p:sp>
      <p:sp>
        <p:nvSpPr>
          <p:cNvPr id="92213" name="Rectangle 55"/>
          <p:cNvSpPr>
            <a:spLocks noChangeArrowheads="1"/>
          </p:cNvSpPr>
          <p:nvPr/>
        </p:nvSpPr>
        <p:spPr bwMode="auto">
          <a:xfrm>
            <a:off x="8027988" y="4452938"/>
            <a:ext cx="180975" cy="377825"/>
          </a:xfrm>
          <a:prstGeom prst="rect">
            <a:avLst/>
          </a:prstGeom>
          <a:noFill/>
          <a:ln w="9525">
            <a:noFill/>
            <a:miter lim="800000"/>
            <a:headEnd/>
            <a:tailEnd/>
          </a:ln>
        </p:spPr>
        <p:txBody>
          <a:bodyPr wrap="none" lIns="0" tIns="0" rIns="0" bIns="0">
            <a:spAutoFit/>
          </a:bodyPr>
          <a:lstStyle/>
          <a:p>
            <a:pPr eaLnBrk="1" hangingPunct="1"/>
            <a:r>
              <a:rPr lang="en-US" altLang="en-US" sz="2200">
                <a:solidFill>
                  <a:srgbClr val="000000"/>
                </a:solidFill>
              </a:rPr>
              <a:t> </a:t>
            </a:r>
            <a:endParaRPr lang="en-US" altLang="en-US"/>
          </a:p>
        </p:txBody>
      </p:sp>
      <p:sp>
        <p:nvSpPr>
          <p:cNvPr id="92214" name="Line 56"/>
          <p:cNvSpPr>
            <a:spLocks noChangeShapeType="1"/>
          </p:cNvSpPr>
          <p:nvPr/>
        </p:nvSpPr>
        <p:spPr bwMode="auto">
          <a:xfrm>
            <a:off x="5200650" y="3271838"/>
            <a:ext cx="3038475" cy="1587"/>
          </a:xfrm>
          <a:prstGeom prst="line">
            <a:avLst/>
          </a:prstGeom>
          <a:noFill/>
          <a:ln w="7938">
            <a:solidFill>
              <a:srgbClr val="000000"/>
            </a:solidFill>
            <a:round/>
            <a:headEnd/>
            <a:tailEnd/>
          </a:ln>
        </p:spPr>
        <p:txBody>
          <a:bodyPr/>
          <a:lstStyle/>
          <a:p>
            <a:endParaRPr lang="en-US"/>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Slide Number Placeholder 5"/>
          <p:cNvSpPr>
            <a:spLocks noGrp="1"/>
          </p:cNvSpPr>
          <p:nvPr>
            <p:ph type="sldNum" sz="quarter" idx="12"/>
          </p:nvPr>
        </p:nvSpPr>
        <p:spPr>
          <a:noFill/>
        </p:spPr>
        <p:txBody>
          <a:bodyPr/>
          <a:lstStyle/>
          <a:p>
            <a:fld id="{8B995F39-C589-4A3A-B1FC-5DBE68E2827D}" type="slidenum">
              <a:rPr lang="en-US" altLang="en-US" smtClean="0"/>
              <a:pPr/>
              <a:t>89</a:t>
            </a:fld>
            <a:endParaRPr lang="en-US" altLang="en-US" smtClean="0"/>
          </a:p>
        </p:txBody>
      </p:sp>
      <p:graphicFrame>
        <p:nvGraphicFramePr>
          <p:cNvPr id="93187" name="Object 4"/>
          <p:cNvGraphicFramePr>
            <a:graphicFrameLocks noChangeAspect="1"/>
          </p:cNvGraphicFramePr>
          <p:nvPr/>
        </p:nvGraphicFramePr>
        <p:xfrm>
          <a:off x="355600" y="66675"/>
          <a:ext cx="7975600" cy="6724650"/>
        </p:xfrm>
        <a:graphic>
          <a:graphicData uri="http://schemas.openxmlformats.org/presentationml/2006/ole">
            <p:oleObj spid="_x0000_s32770" name="Document" r:id="rId3" imgW="7668782" imgH="6446864" progId="Word.Document.8">
              <p:embed/>
            </p:oleObj>
          </a:graphicData>
        </a:graphic>
      </p:graphicFrame>
      <p:sp>
        <p:nvSpPr>
          <p:cNvPr id="93188" name="Rectangle 6"/>
          <p:cNvSpPr>
            <a:spLocks noChangeArrowheads="1"/>
          </p:cNvSpPr>
          <p:nvPr/>
        </p:nvSpPr>
        <p:spPr bwMode="auto">
          <a:xfrm>
            <a:off x="4365625" y="3114675"/>
            <a:ext cx="114300" cy="274638"/>
          </a:xfrm>
          <a:prstGeom prst="rect">
            <a:avLst/>
          </a:prstGeom>
          <a:noFill/>
          <a:ln w="9525">
            <a:noFill/>
            <a:miter lim="800000"/>
            <a:headEnd/>
            <a:tailEnd/>
          </a:ln>
        </p:spPr>
        <p:txBody>
          <a:bodyPr wrap="none" lIns="0" tIns="0" rIns="0" bIns="0">
            <a:spAutoFit/>
          </a:bodyPr>
          <a:lstStyle/>
          <a:p>
            <a:pPr eaLnBrk="1" hangingPunct="1"/>
            <a:r>
              <a:rPr lang="en-US" altLang="en-US" sz="1800" i="1">
                <a:solidFill>
                  <a:srgbClr val="000000"/>
                </a:solidFill>
              </a:rPr>
              <a:t>p</a:t>
            </a:r>
            <a:endParaRPr lang="en-US" altLang="en-US"/>
          </a:p>
        </p:txBody>
      </p:sp>
      <p:sp>
        <p:nvSpPr>
          <p:cNvPr id="93189" name="Rectangle 7"/>
          <p:cNvSpPr>
            <a:spLocks noChangeArrowheads="1"/>
          </p:cNvSpPr>
          <p:nvPr/>
        </p:nvSpPr>
        <p:spPr bwMode="auto">
          <a:xfrm>
            <a:off x="3543300" y="3143250"/>
            <a:ext cx="149225" cy="314325"/>
          </a:xfrm>
          <a:prstGeom prst="rect">
            <a:avLst/>
          </a:prstGeom>
          <a:noFill/>
          <a:ln w="9525">
            <a:noFill/>
            <a:miter lim="800000"/>
            <a:headEnd/>
            <a:tailEnd/>
          </a:ln>
        </p:spPr>
        <p:txBody>
          <a:bodyPr wrap="none" lIns="0" tIns="0" rIns="0" bIns="0">
            <a:spAutoFit/>
          </a:bodyPr>
          <a:lstStyle/>
          <a:p>
            <a:pPr eaLnBrk="1" hangingPunct="1"/>
            <a:r>
              <a:rPr lang="en-US" altLang="en-US" sz="1800">
                <a:solidFill>
                  <a:srgbClr val="000000"/>
                </a:solidFill>
              </a:rPr>
              <a:t> </a:t>
            </a:r>
            <a:endParaRPr lang="en-US" altLang="en-US"/>
          </a:p>
        </p:txBody>
      </p:sp>
      <p:sp>
        <p:nvSpPr>
          <p:cNvPr id="93190" name="Rectangle 8"/>
          <p:cNvSpPr>
            <a:spLocks noChangeArrowheads="1"/>
          </p:cNvSpPr>
          <p:nvPr/>
        </p:nvSpPr>
        <p:spPr bwMode="auto">
          <a:xfrm>
            <a:off x="4800600" y="3154363"/>
            <a:ext cx="342900" cy="274637"/>
          </a:xfrm>
          <a:prstGeom prst="rect">
            <a:avLst/>
          </a:prstGeom>
          <a:noFill/>
          <a:ln w="9525">
            <a:noFill/>
            <a:miter lim="800000"/>
            <a:headEnd/>
            <a:tailEnd/>
          </a:ln>
        </p:spPr>
        <p:txBody>
          <a:bodyPr wrap="none" lIns="0" tIns="0" rIns="0" bIns="0">
            <a:spAutoFit/>
          </a:bodyPr>
          <a:lstStyle/>
          <a:p>
            <a:pPr eaLnBrk="1" hangingPunct="1"/>
            <a:r>
              <a:rPr lang="en-US" altLang="en-US" sz="1800" i="1">
                <a:solidFill>
                  <a:srgbClr val="000000"/>
                </a:solidFill>
              </a:rPr>
              <a:t>q    </a:t>
            </a:r>
            <a:endParaRPr lang="en-US" altLang="en-US"/>
          </a:p>
        </p:txBody>
      </p:sp>
      <p:sp>
        <p:nvSpPr>
          <p:cNvPr id="93191" name="Rectangle 9"/>
          <p:cNvSpPr>
            <a:spLocks noChangeArrowheads="1"/>
          </p:cNvSpPr>
          <p:nvPr/>
        </p:nvSpPr>
        <p:spPr bwMode="auto">
          <a:xfrm>
            <a:off x="4953000" y="3114675"/>
            <a:ext cx="238125" cy="274638"/>
          </a:xfrm>
          <a:prstGeom prst="rect">
            <a:avLst/>
          </a:prstGeom>
          <a:noFill/>
          <a:ln w="9525">
            <a:noFill/>
            <a:miter lim="800000"/>
            <a:headEnd/>
            <a:tailEnd/>
          </a:ln>
        </p:spPr>
        <p:txBody>
          <a:bodyPr wrap="none" lIns="0" tIns="0" rIns="0" bIns="0">
            <a:spAutoFit/>
          </a:bodyPr>
          <a:lstStyle/>
          <a:p>
            <a:pPr eaLnBrk="1" hangingPunct="1"/>
            <a:r>
              <a:rPr lang="en-US" altLang="en-US" sz="1800">
                <a:solidFill>
                  <a:srgbClr val="000000"/>
                </a:solidFill>
              </a:rPr>
              <a:t>  ~</a:t>
            </a:r>
            <a:endParaRPr lang="en-US" altLang="en-US"/>
          </a:p>
        </p:txBody>
      </p:sp>
      <p:sp>
        <p:nvSpPr>
          <p:cNvPr id="93192" name="Rectangle 10"/>
          <p:cNvSpPr>
            <a:spLocks noChangeArrowheads="1"/>
          </p:cNvSpPr>
          <p:nvPr/>
        </p:nvSpPr>
        <p:spPr bwMode="auto">
          <a:xfrm>
            <a:off x="5257800" y="3114675"/>
            <a:ext cx="514350" cy="274638"/>
          </a:xfrm>
          <a:prstGeom prst="rect">
            <a:avLst/>
          </a:prstGeom>
          <a:noFill/>
          <a:ln w="9525">
            <a:noFill/>
            <a:miter lim="800000"/>
            <a:headEnd/>
            <a:tailEnd/>
          </a:ln>
        </p:spPr>
        <p:txBody>
          <a:bodyPr wrap="none" lIns="0" tIns="0" rIns="0" bIns="0">
            <a:spAutoFit/>
          </a:bodyPr>
          <a:lstStyle/>
          <a:p>
            <a:pPr eaLnBrk="1" hangingPunct="1"/>
            <a:r>
              <a:rPr lang="en-US" altLang="en-US" sz="1800" i="1">
                <a:solidFill>
                  <a:srgbClr val="000000"/>
                </a:solidFill>
              </a:rPr>
              <a:t>q     p</a:t>
            </a:r>
            <a:endParaRPr lang="en-US" altLang="en-US"/>
          </a:p>
        </p:txBody>
      </p:sp>
      <p:sp>
        <p:nvSpPr>
          <p:cNvPr id="93193" name="Rectangle 11"/>
          <p:cNvSpPr>
            <a:spLocks noChangeArrowheads="1"/>
          </p:cNvSpPr>
          <p:nvPr/>
        </p:nvSpPr>
        <p:spPr bwMode="auto">
          <a:xfrm>
            <a:off x="4989513" y="3143250"/>
            <a:ext cx="149225" cy="314325"/>
          </a:xfrm>
          <a:prstGeom prst="rect">
            <a:avLst/>
          </a:prstGeom>
          <a:noFill/>
          <a:ln w="9525">
            <a:noFill/>
            <a:miter lim="800000"/>
            <a:headEnd/>
            <a:tailEnd/>
          </a:ln>
        </p:spPr>
        <p:txBody>
          <a:bodyPr wrap="none" lIns="0" tIns="0" rIns="0" bIns="0">
            <a:spAutoFit/>
          </a:bodyPr>
          <a:lstStyle/>
          <a:p>
            <a:pPr eaLnBrk="1" hangingPunct="1"/>
            <a:r>
              <a:rPr lang="en-US" altLang="en-US" sz="1800">
                <a:solidFill>
                  <a:srgbClr val="000000"/>
                </a:solidFill>
              </a:rPr>
              <a:t> </a:t>
            </a:r>
            <a:endParaRPr lang="en-US" altLang="en-US"/>
          </a:p>
        </p:txBody>
      </p:sp>
      <p:sp>
        <p:nvSpPr>
          <p:cNvPr id="93194" name="Rectangle 12"/>
          <p:cNvSpPr>
            <a:spLocks noChangeArrowheads="1"/>
          </p:cNvSpPr>
          <p:nvPr/>
        </p:nvSpPr>
        <p:spPr bwMode="auto">
          <a:xfrm>
            <a:off x="5867400" y="3154363"/>
            <a:ext cx="225425" cy="274637"/>
          </a:xfrm>
          <a:prstGeom prst="rect">
            <a:avLst/>
          </a:prstGeom>
          <a:noFill/>
          <a:ln w="9525">
            <a:noFill/>
            <a:miter lim="800000"/>
            <a:headEnd/>
            <a:tailEnd/>
          </a:ln>
        </p:spPr>
        <p:txBody>
          <a:bodyPr wrap="none" lIns="0" tIns="0" rIns="0" bIns="0">
            <a:spAutoFit/>
          </a:bodyPr>
          <a:lstStyle/>
          <a:p>
            <a:pPr eaLnBrk="1" hangingPunct="1"/>
            <a:r>
              <a:rPr lang="en-US" altLang="en-US" sz="1800">
                <a:solidFill>
                  <a:srgbClr val="000000"/>
                </a:solidFill>
                <a:latin typeface="Symbol" pitchFamily="18" charset="2"/>
              </a:rPr>
              <a:t>®</a:t>
            </a:r>
            <a:endParaRPr lang="en-US" altLang="en-US"/>
          </a:p>
        </p:txBody>
      </p:sp>
      <p:sp>
        <p:nvSpPr>
          <p:cNvPr id="93195" name="Rectangle 13"/>
          <p:cNvSpPr>
            <a:spLocks noChangeArrowheads="1"/>
          </p:cNvSpPr>
          <p:nvPr/>
        </p:nvSpPr>
        <p:spPr bwMode="auto">
          <a:xfrm>
            <a:off x="6096000" y="3154363"/>
            <a:ext cx="180975" cy="274637"/>
          </a:xfrm>
          <a:prstGeom prst="rect">
            <a:avLst/>
          </a:prstGeom>
          <a:noFill/>
          <a:ln w="9525">
            <a:noFill/>
            <a:miter lim="800000"/>
            <a:headEnd/>
            <a:tailEnd/>
          </a:ln>
        </p:spPr>
        <p:txBody>
          <a:bodyPr wrap="none" lIns="0" tIns="0" rIns="0" bIns="0">
            <a:spAutoFit/>
          </a:bodyPr>
          <a:lstStyle/>
          <a:p>
            <a:pPr eaLnBrk="1" hangingPunct="1"/>
            <a:r>
              <a:rPr lang="en-US" altLang="en-US" sz="1800">
                <a:solidFill>
                  <a:srgbClr val="000000"/>
                </a:solidFill>
              </a:rPr>
              <a:t> ~</a:t>
            </a:r>
            <a:endParaRPr lang="en-US" altLang="en-US"/>
          </a:p>
        </p:txBody>
      </p:sp>
      <p:sp>
        <p:nvSpPr>
          <p:cNvPr id="93196" name="Rectangle 14"/>
          <p:cNvSpPr>
            <a:spLocks noChangeArrowheads="1"/>
          </p:cNvSpPr>
          <p:nvPr/>
        </p:nvSpPr>
        <p:spPr bwMode="auto">
          <a:xfrm>
            <a:off x="6324600" y="3154363"/>
            <a:ext cx="114300" cy="274637"/>
          </a:xfrm>
          <a:prstGeom prst="rect">
            <a:avLst/>
          </a:prstGeom>
          <a:noFill/>
          <a:ln w="9525">
            <a:noFill/>
            <a:miter lim="800000"/>
            <a:headEnd/>
            <a:tailEnd/>
          </a:ln>
        </p:spPr>
        <p:txBody>
          <a:bodyPr wrap="none" lIns="0" tIns="0" rIns="0" bIns="0">
            <a:spAutoFit/>
          </a:bodyPr>
          <a:lstStyle/>
          <a:p>
            <a:pPr eaLnBrk="1" hangingPunct="1"/>
            <a:r>
              <a:rPr lang="en-US" altLang="en-US" sz="1800" i="1">
                <a:solidFill>
                  <a:srgbClr val="000000"/>
                </a:solidFill>
              </a:rPr>
              <a:t>q</a:t>
            </a:r>
            <a:endParaRPr lang="en-US" altLang="en-US"/>
          </a:p>
        </p:txBody>
      </p:sp>
      <p:sp>
        <p:nvSpPr>
          <p:cNvPr id="93197" name="Rectangle 15"/>
          <p:cNvSpPr>
            <a:spLocks noChangeArrowheads="1"/>
          </p:cNvSpPr>
          <p:nvPr/>
        </p:nvSpPr>
        <p:spPr bwMode="auto">
          <a:xfrm>
            <a:off x="6400800" y="3154363"/>
            <a:ext cx="638175" cy="274637"/>
          </a:xfrm>
          <a:prstGeom prst="rect">
            <a:avLst/>
          </a:prstGeom>
          <a:noFill/>
          <a:ln w="9525">
            <a:noFill/>
            <a:miter lim="800000"/>
            <a:headEnd/>
            <a:tailEnd/>
          </a:ln>
        </p:spPr>
        <p:txBody>
          <a:bodyPr wrap="none" lIns="0" tIns="0" rIns="0" bIns="0">
            <a:spAutoFit/>
          </a:bodyPr>
          <a:lstStyle/>
          <a:p>
            <a:pPr eaLnBrk="1" hangingPunct="1"/>
            <a:r>
              <a:rPr lang="en-US" altLang="en-US" sz="1800">
                <a:solidFill>
                  <a:srgbClr val="000000"/>
                </a:solidFill>
              </a:rPr>
              <a:t>         ~</a:t>
            </a:r>
            <a:endParaRPr lang="en-US" altLang="en-US"/>
          </a:p>
        </p:txBody>
      </p:sp>
      <p:sp>
        <p:nvSpPr>
          <p:cNvPr id="93198" name="Rectangle 16"/>
          <p:cNvSpPr>
            <a:spLocks noChangeArrowheads="1"/>
          </p:cNvSpPr>
          <p:nvPr/>
        </p:nvSpPr>
        <p:spPr bwMode="auto">
          <a:xfrm>
            <a:off x="6213475" y="3143250"/>
            <a:ext cx="149225" cy="314325"/>
          </a:xfrm>
          <a:prstGeom prst="rect">
            <a:avLst/>
          </a:prstGeom>
          <a:noFill/>
          <a:ln w="9525">
            <a:noFill/>
            <a:miter lim="800000"/>
            <a:headEnd/>
            <a:tailEnd/>
          </a:ln>
        </p:spPr>
        <p:txBody>
          <a:bodyPr wrap="none" lIns="0" tIns="0" rIns="0" bIns="0">
            <a:spAutoFit/>
          </a:bodyPr>
          <a:lstStyle/>
          <a:p>
            <a:pPr eaLnBrk="1" hangingPunct="1"/>
            <a:r>
              <a:rPr lang="en-US" altLang="en-US" sz="1800">
                <a:solidFill>
                  <a:srgbClr val="000000"/>
                </a:solidFill>
              </a:rPr>
              <a:t> </a:t>
            </a:r>
            <a:endParaRPr lang="en-US" altLang="en-US"/>
          </a:p>
        </p:txBody>
      </p:sp>
      <p:sp>
        <p:nvSpPr>
          <p:cNvPr id="93199" name="Rectangle 17"/>
          <p:cNvSpPr>
            <a:spLocks noChangeArrowheads="1"/>
          </p:cNvSpPr>
          <p:nvPr/>
        </p:nvSpPr>
        <p:spPr bwMode="auto">
          <a:xfrm>
            <a:off x="7086600" y="3114675"/>
            <a:ext cx="114300" cy="274638"/>
          </a:xfrm>
          <a:prstGeom prst="rect">
            <a:avLst/>
          </a:prstGeom>
          <a:noFill/>
          <a:ln w="9525">
            <a:noFill/>
            <a:miter lim="800000"/>
            <a:headEnd/>
            <a:tailEnd/>
          </a:ln>
        </p:spPr>
        <p:txBody>
          <a:bodyPr wrap="none" lIns="0" tIns="0" rIns="0" bIns="0">
            <a:spAutoFit/>
          </a:bodyPr>
          <a:lstStyle/>
          <a:p>
            <a:pPr eaLnBrk="1" hangingPunct="1"/>
            <a:r>
              <a:rPr lang="en-US" altLang="en-US" sz="1800" i="1">
                <a:solidFill>
                  <a:srgbClr val="000000"/>
                </a:solidFill>
              </a:rPr>
              <a:t>p</a:t>
            </a:r>
            <a:endParaRPr lang="en-US" altLang="en-US"/>
          </a:p>
        </p:txBody>
      </p:sp>
      <p:sp>
        <p:nvSpPr>
          <p:cNvPr id="93200" name="Rectangle 18"/>
          <p:cNvSpPr>
            <a:spLocks noChangeArrowheads="1"/>
          </p:cNvSpPr>
          <p:nvPr/>
        </p:nvSpPr>
        <p:spPr bwMode="auto">
          <a:xfrm>
            <a:off x="6384925" y="3143250"/>
            <a:ext cx="207963" cy="314325"/>
          </a:xfrm>
          <a:prstGeom prst="rect">
            <a:avLst/>
          </a:prstGeom>
          <a:noFill/>
          <a:ln w="9525">
            <a:noFill/>
            <a:miter lim="800000"/>
            <a:headEnd/>
            <a:tailEnd/>
          </a:ln>
        </p:spPr>
        <p:txBody>
          <a:bodyPr wrap="none" lIns="0" tIns="0" rIns="0" bIns="0">
            <a:spAutoFit/>
          </a:bodyPr>
          <a:lstStyle/>
          <a:p>
            <a:pPr eaLnBrk="1" hangingPunct="1"/>
            <a:r>
              <a:rPr lang="en-US" altLang="en-US" sz="1800">
                <a:solidFill>
                  <a:srgbClr val="000000"/>
                </a:solidFill>
              </a:rPr>
              <a:t>  </a:t>
            </a:r>
            <a:endParaRPr lang="en-US" altLang="en-US"/>
          </a:p>
        </p:txBody>
      </p:sp>
      <p:sp>
        <p:nvSpPr>
          <p:cNvPr id="93201" name="Rectangle 19"/>
          <p:cNvSpPr>
            <a:spLocks noChangeArrowheads="1"/>
          </p:cNvSpPr>
          <p:nvPr/>
        </p:nvSpPr>
        <p:spPr bwMode="auto">
          <a:xfrm>
            <a:off x="6500813" y="3143250"/>
            <a:ext cx="149225" cy="314325"/>
          </a:xfrm>
          <a:prstGeom prst="rect">
            <a:avLst/>
          </a:prstGeom>
          <a:noFill/>
          <a:ln w="9525">
            <a:noFill/>
            <a:miter lim="800000"/>
            <a:headEnd/>
            <a:tailEnd/>
          </a:ln>
        </p:spPr>
        <p:txBody>
          <a:bodyPr wrap="none" lIns="0" tIns="0" rIns="0" bIns="0">
            <a:spAutoFit/>
          </a:bodyPr>
          <a:lstStyle/>
          <a:p>
            <a:pPr eaLnBrk="1" hangingPunct="1"/>
            <a:r>
              <a:rPr lang="en-US" altLang="en-US" sz="1800">
                <a:solidFill>
                  <a:srgbClr val="000000"/>
                </a:solidFill>
              </a:rPr>
              <a:t> </a:t>
            </a:r>
            <a:endParaRPr lang="en-US" altLang="en-US"/>
          </a:p>
        </p:txBody>
      </p:sp>
      <p:sp>
        <p:nvSpPr>
          <p:cNvPr id="93202" name="Rectangle 20"/>
          <p:cNvSpPr>
            <a:spLocks noChangeArrowheads="1"/>
          </p:cNvSpPr>
          <p:nvPr/>
        </p:nvSpPr>
        <p:spPr bwMode="auto">
          <a:xfrm>
            <a:off x="3429000" y="3408363"/>
            <a:ext cx="149225" cy="314325"/>
          </a:xfrm>
          <a:prstGeom prst="rect">
            <a:avLst/>
          </a:prstGeom>
          <a:noFill/>
          <a:ln w="9525">
            <a:noFill/>
            <a:miter lim="800000"/>
            <a:headEnd/>
            <a:tailEnd/>
          </a:ln>
        </p:spPr>
        <p:txBody>
          <a:bodyPr wrap="none" lIns="0" tIns="0" rIns="0" bIns="0">
            <a:spAutoFit/>
          </a:bodyPr>
          <a:lstStyle/>
          <a:p>
            <a:pPr eaLnBrk="1" hangingPunct="1"/>
            <a:r>
              <a:rPr lang="en-US" altLang="en-US" sz="1800">
                <a:solidFill>
                  <a:srgbClr val="000000"/>
                </a:solidFill>
              </a:rPr>
              <a:t> </a:t>
            </a:r>
            <a:endParaRPr lang="en-US" altLang="en-US"/>
          </a:p>
        </p:txBody>
      </p:sp>
      <p:sp>
        <p:nvSpPr>
          <p:cNvPr id="93203" name="Rectangle 21"/>
          <p:cNvSpPr>
            <a:spLocks noChangeArrowheads="1"/>
          </p:cNvSpPr>
          <p:nvPr/>
        </p:nvSpPr>
        <p:spPr bwMode="auto">
          <a:xfrm>
            <a:off x="3486150" y="3408363"/>
            <a:ext cx="149225" cy="314325"/>
          </a:xfrm>
          <a:prstGeom prst="rect">
            <a:avLst/>
          </a:prstGeom>
          <a:noFill/>
          <a:ln w="9525">
            <a:noFill/>
            <a:miter lim="800000"/>
            <a:headEnd/>
            <a:tailEnd/>
          </a:ln>
        </p:spPr>
        <p:txBody>
          <a:bodyPr wrap="none" lIns="0" tIns="0" rIns="0" bIns="0">
            <a:spAutoFit/>
          </a:bodyPr>
          <a:lstStyle/>
          <a:p>
            <a:pPr eaLnBrk="1" hangingPunct="1"/>
            <a:r>
              <a:rPr lang="en-US" altLang="en-US" sz="1800">
                <a:solidFill>
                  <a:srgbClr val="000000"/>
                </a:solidFill>
              </a:rPr>
              <a:t> </a:t>
            </a:r>
            <a:endParaRPr lang="en-US" altLang="en-US"/>
          </a:p>
        </p:txBody>
      </p:sp>
      <p:sp>
        <p:nvSpPr>
          <p:cNvPr id="93204" name="Rectangle 22"/>
          <p:cNvSpPr>
            <a:spLocks noChangeArrowheads="1"/>
          </p:cNvSpPr>
          <p:nvPr/>
        </p:nvSpPr>
        <p:spPr bwMode="auto">
          <a:xfrm>
            <a:off x="3429000" y="3670300"/>
            <a:ext cx="149225" cy="314325"/>
          </a:xfrm>
          <a:prstGeom prst="rect">
            <a:avLst/>
          </a:prstGeom>
          <a:noFill/>
          <a:ln w="9525">
            <a:noFill/>
            <a:miter lim="800000"/>
            <a:headEnd/>
            <a:tailEnd/>
          </a:ln>
        </p:spPr>
        <p:txBody>
          <a:bodyPr wrap="none" lIns="0" tIns="0" rIns="0" bIns="0">
            <a:spAutoFit/>
          </a:bodyPr>
          <a:lstStyle/>
          <a:p>
            <a:pPr eaLnBrk="1" hangingPunct="1"/>
            <a:r>
              <a:rPr lang="en-US" altLang="en-US" sz="1800">
                <a:solidFill>
                  <a:srgbClr val="000000"/>
                </a:solidFill>
              </a:rPr>
              <a:t> </a:t>
            </a:r>
            <a:endParaRPr lang="en-US" altLang="en-US"/>
          </a:p>
        </p:txBody>
      </p:sp>
      <p:sp>
        <p:nvSpPr>
          <p:cNvPr id="93205" name="Rectangle 23"/>
          <p:cNvSpPr>
            <a:spLocks noChangeArrowheads="1"/>
          </p:cNvSpPr>
          <p:nvPr/>
        </p:nvSpPr>
        <p:spPr bwMode="auto">
          <a:xfrm>
            <a:off x="3886200" y="3670300"/>
            <a:ext cx="149225" cy="314325"/>
          </a:xfrm>
          <a:prstGeom prst="rect">
            <a:avLst/>
          </a:prstGeom>
          <a:noFill/>
          <a:ln w="9525">
            <a:noFill/>
            <a:miter lim="800000"/>
            <a:headEnd/>
            <a:tailEnd/>
          </a:ln>
        </p:spPr>
        <p:txBody>
          <a:bodyPr wrap="none" lIns="0" tIns="0" rIns="0" bIns="0">
            <a:spAutoFit/>
          </a:bodyPr>
          <a:lstStyle/>
          <a:p>
            <a:pPr eaLnBrk="1" hangingPunct="1"/>
            <a:r>
              <a:rPr lang="en-US" altLang="en-US" sz="1800">
                <a:solidFill>
                  <a:srgbClr val="000000"/>
                </a:solidFill>
              </a:rPr>
              <a:t> </a:t>
            </a:r>
            <a:endParaRPr lang="en-US" altLang="en-US"/>
          </a:p>
        </p:txBody>
      </p:sp>
      <p:sp>
        <p:nvSpPr>
          <p:cNvPr id="93206" name="Rectangle 24"/>
          <p:cNvSpPr>
            <a:spLocks noChangeArrowheads="1"/>
          </p:cNvSpPr>
          <p:nvPr/>
        </p:nvSpPr>
        <p:spPr bwMode="auto">
          <a:xfrm>
            <a:off x="4343400" y="3670300"/>
            <a:ext cx="231775" cy="314325"/>
          </a:xfrm>
          <a:prstGeom prst="rect">
            <a:avLst/>
          </a:prstGeom>
          <a:noFill/>
          <a:ln w="9525">
            <a:noFill/>
            <a:miter lim="800000"/>
            <a:headEnd/>
            <a:tailEnd/>
          </a:ln>
        </p:spPr>
        <p:txBody>
          <a:bodyPr wrap="none" lIns="0" tIns="0" rIns="0" bIns="0">
            <a:spAutoFit/>
          </a:bodyPr>
          <a:lstStyle/>
          <a:p>
            <a:pPr eaLnBrk="1" hangingPunct="1"/>
            <a:r>
              <a:rPr lang="en-US" altLang="en-US" sz="1800">
                <a:solidFill>
                  <a:srgbClr val="000000"/>
                </a:solidFill>
              </a:rPr>
              <a:t>T</a:t>
            </a:r>
            <a:endParaRPr lang="en-US" altLang="en-US"/>
          </a:p>
        </p:txBody>
      </p:sp>
      <p:sp>
        <p:nvSpPr>
          <p:cNvPr id="93207" name="Rectangle 25"/>
          <p:cNvSpPr>
            <a:spLocks noChangeArrowheads="1"/>
          </p:cNvSpPr>
          <p:nvPr/>
        </p:nvSpPr>
        <p:spPr bwMode="auto">
          <a:xfrm>
            <a:off x="4483100" y="3670300"/>
            <a:ext cx="149225" cy="314325"/>
          </a:xfrm>
          <a:prstGeom prst="rect">
            <a:avLst/>
          </a:prstGeom>
          <a:noFill/>
          <a:ln w="9525">
            <a:noFill/>
            <a:miter lim="800000"/>
            <a:headEnd/>
            <a:tailEnd/>
          </a:ln>
        </p:spPr>
        <p:txBody>
          <a:bodyPr wrap="none" lIns="0" tIns="0" rIns="0" bIns="0">
            <a:spAutoFit/>
          </a:bodyPr>
          <a:lstStyle/>
          <a:p>
            <a:pPr eaLnBrk="1" hangingPunct="1"/>
            <a:r>
              <a:rPr lang="en-US" altLang="en-US" sz="1800">
                <a:solidFill>
                  <a:srgbClr val="000000"/>
                </a:solidFill>
              </a:rPr>
              <a:t> </a:t>
            </a:r>
            <a:endParaRPr lang="en-US" altLang="en-US"/>
          </a:p>
        </p:txBody>
      </p:sp>
      <p:sp>
        <p:nvSpPr>
          <p:cNvPr id="93208" name="Rectangle 26"/>
          <p:cNvSpPr>
            <a:spLocks noChangeArrowheads="1"/>
          </p:cNvSpPr>
          <p:nvPr/>
        </p:nvSpPr>
        <p:spPr bwMode="auto">
          <a:xfrm>
            <a:off x="4800600" y="3670300"/>
            <a:ext cx="231775" cy="314325"/>
          </a:xfrm>
          <a:prstGeom prst="rect">
            <a:avLst/>
          </a:prstGeom>
          <a:noFill/>
          <a:ln w="9525">
            <a:noFill/>
            <a:miter lim="800000"/>
            <a:headEnd/>
            <a:tailEnd/>
          </a:ln>
        </p:spPr>
        <p:txBody>
          <a:bodyPr wrap="none" lIns="0" tIns="0" rIns="0" bIns="0">
            <a:spAutoFit/>
          </a:bodyPr>
          <a:lstStyle/>
          <a:p>
            <a:pPr eaLnBrk="1" hangingPunct="1"/>
            <a:r>
              <a:rPr lang="en-US" altLang="en-US" sz="1800">
                <a:solidFill>
                  <a:srgbClr val="000000"/>
                </a:solidFill>
              </a:rPr>
              <a:t>T</a:t>
            </a:r>
            <a:endParaRPr lang="en-US" altLang="en-US"/>
          </a:p>
        </p:txBody>
      </p:sp>
      <p:sp>
        <p:nvSpPr>
          <p:cNvPr id="93209" name="Rectangle 27"/>
          <p:cNvSpPr>
            <a:spLocks noChangeArrowheads="1"/>
          </p:cNvSpPr>
          <p:nvPr/>
        </p:nvSpPr>
        <p:spPr bwMode="auto">
          <a:xfrm>
            <a:off x="4940300" y="3670300"/>
            <a:ext cx="149225" cy="314325"/>
          </a:xfrm>
          <a:prstGeom prst="rect">
            <a:avLst/>
          </a:prstGeom>
          <a:noFill/>
          <a:ln w="9525">
            <a:noFill/>
            <a:miter lim="800000"/>
            <a:headEnd/>
            <a:tailEnd/>
          </a:ln>
        </p:spPr>
        <p:txBody>
          <a:bodyPr wrap="none" lIns="0" tIns="0" rIns="0" bIns="0">
            <a:spAutoFit/>
          </a:bodyPr>
          <a:lstStyle/>
          <a:p>
            <a:pPr eaLnBrk="1" hangingPunct="1"/>
            <a:r>
              <a:rPr lang="en-US" altLang="en-US" sz="1800">
                <a:solidFill>
                  <a:srgbClr val="000000"/>
                </a:solidFill>
              </a:rPr>
              <a:t> </a:t>
            </a:r>
            <a:endParaRPr lang="en-US" altLang="en-US"/>
          </a:p>
        </p:txBody>
      </p:sp>
      <p:sp>
        <p:nvSpPr>
          <p:cNvPr id="93210" name="Rectangle 28"/>
          <p:cNvSpPr>
            <a:spLocks noChangeArrowheads="1"/>
          </p:cNvSpPr>
          <p:nvPr/>
        </p:nvSpPr>
        <p:spPr bwMode="auto">
          <a:xfrm>
            <a:off x="5257800" y="3670300"/>
            <a:ext cx="217488" cy="314325"/>
          </a:xfrm>
          <a:prstGeom prst="rect">
            <a:avLst/>
          </a:prstGeom>
          <a:noFill/>
          <a:ln w="9525">
            <a:noFill/>
            <a:miter lim="800000"/>
            <a:headEnd/>
            <a:tailEnd/>
          </a:ln>
        </p:spPr>
        <p:txBody>
          <a:bodyPr wrap="none" lIns="0" tIns="0" rIns="0" bIns="0">
            <a:spAutoFit/>
          </a:bodyPr>
          <a:lstStyle/>
          <a:p>
            <a:pPr eaLnBrk="1" hangingPunct="1"/>
            <a:r>
              <a:rPr lang="en-US" altLang="en-US" sz="1800">
                <a:solidFill>
                  <a:srgbClr val="000000"/>
                </a:solidFill>
              </a:rPr>
              <a:t>F</a:t>
            </a:r>
            <a:endParaRPr lang="en-US" altLang="en-US"/>
          </a:p>
        </p:txBody>
      </p:sp>
      <p:sp>
        <p:nvSpPr>
          <p:cNvPr id="93211" name="Rectangle 29"/>
          <p:cNvSpPr>
            <a:spLocks noChangeArrowheads="1"/>
          </p:cNvSpPr>
          <p:nvPr/>
        </p:nvSpPr>
        <p:spPr bwMode="auto">
          <a:xfrm>
            <a:off x="5384800" y="3670300"/>
            <a:ext cx="149225" cy="314325"/>
          </a:xfrm>
          <a:prstGeom prst="rect">
            <a:avLst/>
          </a:prstGeom>
          <a:noFill/>
          <a:ln w="9525">
            <a:noFill/>
            <a:miter lim="800000"/>
            <a:headEnd/>
            <a:tailEnd/>
          </a:ln>
        </p:spPr>
        <p:txBody>
          <a:bodyPr wrap="none" lIns="0" tIns="0" rIns="0" bIns="0">
            <a:spAutoFit/>
          </a:bodyPr>
          <a:lstStyle/>
          <a:p>
            <a:pPr eaLnBrk="1" hangingPunct="1"/>
            <a:r>
              <a:rPr lang="en-US" altLang="en-US" sz="1800">
                <a:solidFill>
                  <a:srgbClr val="000000"/>
                </a:solidFill>
              </a:rPr>
              <a:t> </a:t>
            </a:r>
            <a:endParaRPr lang="en-US" altLang="en-US"/>
          </a:p>
        </p:txBody>
      </p:sp>
      <p:sp>
        <p:nvSpPr>
          <p:cNvPr id="93212" name="Rectangle 30"/>
          <p:cNvSpPr>
            <a:spLocks noChangeArrowheads="1"/>
          </p:cNvSpPr>
          <p:nvPr/>
        </p:nvSpPr>
        <p:spPr bwMode="auto">
          <a:xfrm>
            <a:off x="5715000" y="3670300"/>
            <a:ext cx="392113" cy="314325"/>
          </a:xfrm>
          <a:prstGeom prst="rect">
            <a:avLst/>
          </a:prstGeom>
          <a:noFill/>
          <a:ln w="9525">
            <a:noFill/>
            <a:miter lim="800000"/>
            <a:headEnd/>
            <a:tailEnd/>
          </a:ln>
        </p:spPr>
        <p:txBody>
          <a:bodyPr wrap="none" lIns="0" tIns="0" rIns="0" bIns="0">
            <a:spAutoFit/>
          </a:bodyPr>
          <a:lstStyle/>
          <a:p>
            <a:pPr eaLnBrk="1" hangingPunct="1"/>
            <a:r>
              <a:rPr lang="en-US" altLang="en-US" sz="1800">
                <a:solidFill>
                  <a:srgbClr val="000000"/>
                </a:solidFill>
              </a:rPr>
              <a:t>   F</a:t>
            </a:r>
            <a:endParaRPr lang="en-US" altLang="en-US"/>
          </a:p>
        </p:txBody>
      </p:sp>
      <p:sp>
        <p:nvSpPr>
          <p:cNvPr id="93213" name="Rectangle 31"/>
          <p:cNvSpPr>
            <a:spLocks noChangeArrowheads="1"/>
          </p:cNvSpPr>
          <p:nvPr/>
        </p:nvSpPr>
        <p:spPr bwMode="auto">
          <a:xfrm>
            <a:off x="6015038" y="3670300"/>
            <a:ext cx="149225" cy="314325"/>
          </a:xfrm>
          <a:prstGeom prst="rect">
            <a:avLst/>
          </a:prstGeom>
          <a:noFill/>
          <a:ln w="9525">
            <a:noFill/>
            <a:miter lim="800000"/>
            <a:headEnd/>
            <a:tailEnd/>
          </a:ln>
        </p:spPr>
        <p:txBody>
          <a:bodyPr wrap="none" lIns="0" tIns="0" rIns="0" bIns="0">
            <a:spAutoFit/>
          </a:bodyPr>
          <a:lstStyle/>
          <a:p>
            <a:pPr eaLnBrk="1" hangingPunct="1"/>
            <a:r>
              <a:rPr lang="en-US" altLang="en-US" sz="1800">
                <a:solidFill>
                  <a:srgbClr val="000000"/>
                </a:solidFill>
              </a:rPr>
              <a:t> </a:t>
            </a:r>
            <a:endParaRPr lang="en-US" altLang="en-US"/>
          </a:p>
        </p:txBody>
      </p:sp>
      <p:sp>
        <p:nvSpPr>
          <p:cNvPr id="93214" name="Rectangle 32"/>
          <p:cNvSpPr>
            <a:spLocks noChangeArrowheads="1"/>
          </p:cNvSpPr>
          <p:nvPr/>
        </p:nvSpPr>
        <p:spPr bwMode="auto">
          <a:xfrm>
            <a:off x="6172200" y="3670300"/>
            <a:ext cx="149225" cy="314325"/>
          </a:xfrm>
          <a:prstGeom prst="rect">
            <a:avLst/>
          </a:prstGeom>
          <a:noFill/>
          <a:ln w="9525">
            <a:noFill/>
            <a:miter lim="800000"/>
            <a:headEnd/>
            <a:tailEnd/>
          </a:ln>
        </p:spPr>
        <p:txBody>
          <a:bodyPr wrap="none" lIns="0" tIns="0" rIns="0" bIns="0">
            <a:spAutoFit/>
          </a:bodyPr>
          <a:lstStyle/>
          <a:p>
            <a:pPr eaLnBrk="1" hangingPunct="1"/>
            <a:r>
              <a:rPr lang="en-US" altLang="en-US" sz="1800">
                <a:solidFill>
                  <a:srgbClr val="000000"/>
                </a:solidFill>
              </a:rPr>
              <a:t> </a:t>
            </a:r>
            <a:endParaRPr lang="en-US" altLang="en-US"/>
          </a:p>
        </p:txBody>
      </p:sp>
      <p:sp>
        <p:nvSpPr>
          <p:cNvPr id="93215" name="Rectangle 33"/>
          <p:cNvSpPr>
            <a:spLocks noChangeArrowheads="1"/>
          </p:cNvSpPr>
          <p:nvPr/>
        </p:nvSpPr>
        <p:spPr bwMode="auto">
          <a:xfrm>
            <a:off x="6629400" y="3670300"/>
            <a:ext cx="623888" cy="314325"/>
          </a:xfrm>
          <a:prstGeom prst="rect">
            <a:avLst/>
          </a:prstGeom>
          <a:noFill/>
          <a:ln w="9525">
            <a:noFill/>
            <a:miter lim="800000"/>
            <a:headEnd/>
            <a:tailEnd/>
          </a:ln>
        </p:spPr>
        <p:txBody>
          <a:bodyPr wrap="none" lIns="0" tIns="0" rIns="0" bIns="0">
            <a:spAutoFit/>
          </a:bodyPr>
          <a:lstStyle/>
          <a:p>
            <a:pPr eaLnBrk="1" hangingPunct="1"/>
            <a:r>
              <a:rPr lang="en-US" altLang="en-US" sz="1800">
                <a:solidFill>
                  <a:srgbClr val="000000"/>
                </a:solidFill>
              </a:rPr>
              <a:t>       F</a:t>
            </a:r>
            <a:endParaRPr lang="en-US" altLang="en-US"/>
          </a:p>
        </p:txBody>
      </p:sp>
      <p:sp>
        <p:nvSpPr>
          <p:cNvPr id="93216" name="Rectangle 34"/>
          <p:cNvSpPr>
            <a:spLocks noChangeArrowheads="1"/>
          </p:cNvSpPr>
          <p:nvPr/>
        </p:nvSpPr>
        <p:spPr bwMode="auto">
          <a:xfrm>
            <a:off x="7161213" y="3670300"/>
            <a:ext cx="149225" cy="314325"/>
          </a:xfrm>
          <a:prstGeom prst="rect">
            <a:avLst/>
          </a:prstGeom>
          <a:noFill/>
          <a:ln w="9525">
            <a:noFill/>
            <a:miter lim="800000"/>
            <a:headEnd/>
            <a:tailEnd/>
          </a:ln>
        </p:spPr>
        <p:txBody>
          <a:bodyPr wrap="none" lIns="0" tIns="0" rIns="0" bIns="0">
            <a:spAutoFit/>
          </a:bodyPr>
          <a:lstStyle/>
          <a:p>
            <a:pPr eaLnBrk="1" hangingPunct="1"/>
            <a:r>
              <a:rPr lang="en-US" altLang="en-US" sz="1800">
                <a:solidFill>
                  <a:srgbClr val="000000"/>
                </a:solidFill>
              </a:rPr>
              <a:t> </a:t>
            </a:r>
            <a:endParaRPr lang="en-US" altLang="en-US"/>
          </a:p>
        </p:txBody>
      </p:sp>
      <p:sp>
        <p:nvSpPr>
          <p:cNvPr id="93217" name="Rectangle 35"/>
          <p:cNvSpPr>
            <a:spLocks noChangeArrowheads="1"/>
          </p:cNvSpPr>
          <p:nvPr/>
        </p:nvSpPr>
        <p:spPr bwMode="auto">
          <a:xfrm>
            <a:off x="3429000" y="3933825"/>
            <a:ext cx="149225" cy="314325"/>
          </a:xfrm>
          <a:prstGeom prst="rect">
            <a:avLst/>
          </a:prstGeom>
          <a:noFill/>
          <a:ln w="9525">
            <a:noFill/>
            <a:miter lim="800000"/>
            <a:headEnd/>
            <a:tailEnd/>
          </a:ln>
        </p:spPr>
        <p:txBody>
          <a:bodyPr wrap="none" lIns="0" tIns="0" rIns="0" bIns="0">
            <a:spAutoFit/>
          </a:bodyPr>
          <a:lstStyle/>
          <a:p>
            <a:pPr eaLnBrk="1" hangingPunct="1"/>
            <a:r>
              <a:rPr lang="en-US" altLang="en-US" sz="1800">
                <a:solidFill>
                  <a:srgbClr val="000000"/>
                </a:solidFill>
              </a:rPr>
              <a:t> </a:t>
            </a:r>
            <a:endParaRPr lang="en-US" altLang="en-US"/>
          </a:p>
        </p:txBody>
      </p:sp>
      <p:sp>
        <p:nvSpPr>
          <p:cNvPr id="93218" name="Rectangle 36"/>
          <p:cNvSpPr>
            <a:spLocks noChangeArrowheads="1"/>
          </p:cNvSpPr>
          <p:nvPr/>
        </p:nvSpPr>
        <p:spPr bwMode="auto">
          <a:xfrm>
            <a:off x="3886200" y="3933825"/>
            <a:ext cx="149225" cy="314325"/>
          </a:xfrm>
          <a:prstGeom prst="rect">
            <a:avLst/>
          </a:prstGeom>
          <a:noFill/>
          <a:ln w="9525">
            <a:noFill/>
            <a:miter lim="800000"/>
            <a:headEnd/>
            <a:tailEnd/>
          </a:ln>
        </p:spPr>
        <p:txBody>
          <a:bodyPr wrap="none" lIns="0" tIns="0" rIns="0" bIns="0">
            <a:spAutoFit/>
          </a:bodyPr>
          <a:lstStyle/>
          <a:p>
            <a:pPr eaLnBrk="1" hangingPunct="1"/>
            <a:r>
              <a:rPr lang="en-US" altLang="en-US" sz="1800">
                <a:solidFill>
                  <a:srgbClr val="000000"/>
                </a:solidFill>
              </a:rPr>
              <a:t> </a:t>
            </a:r>
            <a:endParaRPr lang="en-US" altLang="en-US"/>
          </a:p>
        </p:txBody>
      </p:sp>
      <p:sp>
        <p:nvSpPr>
          <p:cNvPr id="93219" name="Rectangle 37"/>
          <p:cNvSpPr>
            <a:spLocks noChangeArrowheads="1"/>
          </p:cNvSpPr>
          <p:nvPr/>
        </p:nvSpPr>
        <p:spPr bwMode="auto">
          <a:xfrm>
            <a:off x="4343400" y="3933825"/>
            <a:ext cx="231775" cy="314325"/>
          </a:xfrm>
          <a:prstGeom prst="rect">
            <a:avLst/>
          </a:prstGeom>
          <a:noFill/>
          <a:ln w="9525">
            <a:noFill/>
            <a:miter lim="800000"/>
            <a:headEnd/>
            <a:tailEnd/>
          </a:ln>
        </p:spPr>
        <p:txBody>
          <a:bodyPr wrap="none" lIns="0" tIns="0" rIns="0" bIns="0">
            <a:spAutoFit/>
          </a:bodyPr>
          <a:lstStyle/>
          <a:p>
            <a:pPr eaLnBrk="1" hangingPunct="1"/>
            <a:r>
              <a:rPr lang="en-US" altLang="en-US" sz="1800">
                <a:solidFill>
                  <a:srgbClr val="000000"/>
                </a:solidFill>
              </a:rPr>
              <a:t>T</a:t>
            </a:r>
            <a:endParaRPr lang="en-US" altLang="en-US"/>
          </a:p>
        </p:txBody>
      </p:sp>
      <p:sp>
        <p:nvSpPr>
          <p:cNvPr id="93220" name="Rectangle 38"/>
          <p:cNvSpPr>
            <a:spLocks noChangeArrowheads="1"/>
          </p:cNvSpPr>
          <p:nvPr/>
        </p:nvSpPr>
        <p:spPr bwMode="auto">
          <a:xfrm>
            <a:off x="4483100" y="3933825"/>
            <a:ext cx="149225" cy="314325"/>
          </a:xfrm>
          <a:prstGeom prst="rect">
            <a:avLst/>
          </a:prstGeom>
          <a:noFill/>
          <a:ln w="9525">
            <a:noFill/>
            <a:miter lim="800000"/>
            <a:headEnd/>
            <a:tailEnd/>
          </a:ln>
        </p:spPr>
        <p:txBody>
          <a:bodyPr wrap="none" lIns="0" tIns="0" rIns="0" bIns="0">
            <a:spAutoFit/>
          </a:bodyPr>
          <a:lstStyle/>
          <a:p>
            <a:pPr eaLnBrk="1" hangingPunct="1"/>
            <a:r>
              <a:rPr lang="en-US" altLang="en-US" sz="1800">
                <a:solidFill>
                  <a:srgbClr val="000000"/>
                </a:solidFill>
              </a:rPr>
              <a:t> </a:t>
            </a:r>
            <a:endParaRPr lang="en-US" altLang="en-US"/>
          </a:p>
        </p:txBody>
      </p:sp>
      <p:sp>
        <p:nvSpPr>
          <p:cNvPr id="93221" name="Rectangle 39"/>
          <p:cNvSpPr>
            <a:spLocks noChangeArrowheads="1"/>
          </p:cNvSpPr>
          <p:nvPr/>
        </p:nvSpPr>
        <p:spPr bwMode="auto">
          <a:xfrm>
            <a:off x="4800600" y="3933825"/>
            <a:ext cx="217488" cy="314325"/>
          </a:xfrm>
          <a:prstGeom prst="rect">
            <a:avLst/>
          </a:prstGeom>
          <a:noFill/>
          <a:ln w="9525">
            <a:noFill/>
            <a:miter lim="800000"/>
            <a:headEnd/>
            <a:tailEnd/>
          </a:ln>
        </p:spPr>
        <p:txBody>
          <a:bodyPr wrap="none" lIns="0" tIns="0" rIns="0" bIns="0">
            <a:spAutoFit/>
          </a:bodyPr>
          <a:lstStyle/>
          <a:p>
            <a:pPr eaLnBrk="1" hangingPunct="1"/>
            <a:r>
              <a:rPr lang="en-US" altLang="en-US" sz="1800">
                <a:solidFill>
                  <a:srgbClr val="000000"/>
                </a:solidFill>
              </a:rPr>
              <a:t>F</a:t>
            </a:r>
            <a:endParaRPr lang="en-US" altLang="en-US"/>
          </a:p>
        </p:txBody>
      </p:sp>
      <p:sp>
        <p:nvSpPr>
          <p:cNvPr id="93222" name="Rectangle 40"/>
          <p:cNvSpPr>
            <a:spLocks noChangeArrowheads="1"/>
          </p:cNvSpPr>
          <p:nvPr/>
        </p:nvSpPr>
        <p:spPr bwMode="auto">
          <a:xfrm>
            <a:off x="4927600" y="3933825"/>
            <a:ext cx="149225" cy="314325"/>
          </a:xfrm>
          <a:prstGeom prst="rect">
            <a:avLst/>
          </a:prstGeom>
          <a:noFill/>
          <a:ln w="9525">
            <a:noFill/>
            <a:miter lim="800000"/>
            <a:headEnd/>
            <a:tailEnd/>
          </a:ln>
        </p:spPr>
        <p:txBody>
          <a:bodyPr wrap="none" lIns="0" tIns="0" rIns="0" bIns="0">
            <a:spAutoFit/>
          </a:bodyPr>
          <a:lstStyle/>
          <a:p>
            <a:pPr eaLnBrk="1" hangingPunct="1"/>
            <a:r>
              <a:rPr lang="en-US" altLang="en-US" sz="1800">
                <a:solidFill>
                  <a:srgbClr val="000000"/>
                </a:solidFill>
              </a:rPr>
              <a:t> </a:t>
            </a:r>
            <a:endParaRPr lang="en-US" altLang="en-US"/>
          </a:p>
        </p:txBody>
      </p:sp>
      <p:sp>
        <p:nvSpPr>
          <p:cNvPr id="93223" name="Rectangle 41"/>
          <p:cNvSpPr>
            <a:spLocks noChangeArrowheads="1"/>
          </p:cNvSpPr>
          <p:nvPr/>
        </p:nvSpPr>
        <p:spPr bwMode="auto">
          <a:xfrm>
            <a:off x="5257800" y="3933825"/>
            <a:ext cx="231775" cy="314325"/>
          </a:xfrm>
          <a:prstGeom prst="rect">
            <a:avLst/>
          </a:prstGeom>
          <a:noFill/>
          <a:ln w="9525">
            <a:noFill/>
            <a:miter lim="800000"/>
            <a:headEnd/>
            <a:tailEnd/>
          </a:ln>
        </p:spPr>
        <p:txBody>
          <a:bodyPr wrap="none" lIns="0" tIns="0" rIns="0" bIns="0">
            <a:spAutoFit/>
          </a:bodyPr>
          <a:lstStyle/>
          <a:p>
            <a:pPr eaLnBrk="1" hangingPunct="1"/>
            <a:r>
              <a:rPr lang="en-US" altLang="en-US" sz="1800">
                <a:solidFill>
                  <a:srgbClr val="000000"/>
                </a:solidFill>
              </a:rPr>
              <a:t>T</a:t>
            </a:r>
            <a:endParaRPr lang="en-US" altLang="en-US"/>
          </a:p>
        </p:txBody>
      </p:sp>
      <p:sp>
        <p:nvSpPr>
          <p:cNvPr id="93224" name="Rectangle 42"/>
          <p:cNvSpPr>
            <a:spLocks noChangeArrowheads="1"/>
          </p:cNvSpPr>
          <p:nvPr/>
        </p:nvSpPr>
        <p:spPr bwMode="auto">
          <a:xfrm>
            <a:off x="5397500" y="3933825"/>
            <a:ext cx="149225" cy="314325"/>
          </a:xfrm>
          <a:prstGeom prst="rect">
            <a:avLst/>
          </a:prstGeom>
          <a:noFill/>
          <a:ln w="9525">
            <a:noFill/>
            <a:miter lim="800000"/>
            <a:headEnd/>
            <a:tailEnd/>
          </a:ln>
        </p:spPr>
        <p:txBody>
          <a:bodyPr wrap="none" lIns="0" tIns="0" rIns="0" bIns="0">
            <a:spAutoFit/>
          </a:bodyPr>
          <a:lstStyle/>
          <a:p>
            <a:pPr eaLnBrk="1" hangingPunct="1"/>
            <a:r>
              <a:rPr lang="en-US" altLang="en-US" sz="1800">
                <a:solidFill>
                  <a:srgbClr val="000000"/>
                </a:solidFill>
              </a:rPr>
              <a:t> </a:t>
            </a:r>
            <a:endParaRPr lang="en-US" altLang="en-US"/>
          </a:p>
        </p:txBody>
      </p:sp>
      <p:sp>
        <p:nvSpPr>
          <p:cNvPr id="93225" name="Rectangle 43"/>
          <p:cNvSpPr>
            <a:spLocks noChangeArrowheads="1"/>
          </p:cNvSpPr>
          <p:nvPr/>
        </p:nvSpPr>
        <p:spPr bwMode="auto">
          <a:xfrm>
            <a:off x="5715000" y="3933825"/>
            <a:ext cx="404813" cy="314325"/>
          </a:xfrm>
          <a:prstGeom prst="rect">
            <a:avLst/>
          </a:prstGeom>
          <a:noFill/>
          <a:ln w="9525">
            <a:noFill/>
            <a:miter lim="800000"/>
            <a:headEnd/>
            <a:tailEnd/>
          </a:ln>
        </p:spPr>
        <p:txBody>
          <a:bodyPr wrap="none" lIns="0" tIns="0" rIns="0" bIns="0">
            <a:spAutoFit/>
          </a:bodyPr>
          <a:lstStyle/>
          <a:p>
            <a:pPr eaLnBrk="1" hangingPunct="1"/>
            <a:r>
              <a:rPr lang="en-US" altLang="en-US" sz="1800">
                <a:solidFill>
                  <a:srgbClr val="000000"/>
                </a:solidFill>
              </a:rPr>
              <a:t>   T</a:t>
            </a:r>
            <a:endParaRPr lang="en-US" altLang="en-US"/>
          </a:p>
        </p:txBody>
      </p:sp>
      <p:sp>
        <p:nvSpPr>
          <p:cNvPr id="93226" name="Rectangle 44"/>
          <p:cNvSpPr>
            <a:spLocks noChangeArrowheads="1"/>
          </p:cNvSpPr>
          <p:nvPr/>
        </p:nvSpPr>
        <p:spPr bwMode="auto">
          <a:xfrm>
            <a:off x="6029325" y="3933825"/>
            <a:ext cx="149225" cy="314325"/>
          </a:xfrm>
          <a:prstGeom prst="rect">
            <a:avLst/>
          </a:prstGeom>
          <a:noFill/>
          <a:ln w="9525">
            <a:noFill/>
            <a:miter lim="800000"/>
            <a:headEnd/>
            <a:tailEnd/>
          </a:ln>
        </p:spPr>
        <p:txBody>
          <a:bodyPr wrap="none" lIns="0" tIns="0" rIns="0" bIns="0">
            <a:spAutoFit/>
          </a:bodyPr>
          <a:lstStyle/>
          <a:p>
            <a:pPr eaLnBrk="1" hangingPunct="1"/>
            <a:r>
              <a:rPr lang="en-US" altLang="en-US" sz="1800">
                <a:solidFill>
                  <a:srgbClr val="000000"/>
                </a:solidFill>
              </a:rPr>
              <a:t> </a:t>
            </a:r>
            <a:endParaRPr lang="en-US" altLang="en-US"/>
          </a:p>
        </p:txBody>
      </p:sp>
      <p:sp>
        <p:nvSpPr>
          <p:cNvPr id="93227" name="Rectangle 45"/>
          <p:cNvSpPr>
            <a:spLocks noChangeArrowheads="1"/>
          </p:cNvSpPr>
          <p:nvPr/>
        </p:nvSpPr>
        <p:spPr bwMode="auto">
          <a:xfrm>
            <a:off x="6172200" y="3933825"/>
            <a:ext cx="149225" cy="314325"/>
          </a:xfrm>
          <a:prstGeom prst="rect">
            <a:avLst/>
          </a:prstGeom>
          <a:noFill/>
          <a:ln w="9525">
            <a:noFill/>
            <a:miter lim="800000"/>
            <a:headEnd/>
            <a:tailEnd/>
          </a:ln>
        </p:spPr>
        <p:txBody>
          <a:bodyPr wrap="none" lIns="0" tIns="0" rIns="0" bIns="0">
            <a:spAutoFit/>
          </a:bodyPr>
          <a:lstStyle/>
          <a:p>
            <a:pPr eaLnBrk="1" hangingPunct="1"/>
            <a:r>
              <a:rPr lang="en-US" altLang="en-US" sz="1800">
                <a:solidFill>
                  <a:srgbClr val="000000"/>
                </a:solidFill>
              </a:rPr>
              <a:t> </a:t>
            </a:r>
            <a:endParaRPr lang="en-US" altLang="en-US"/>
          </a:p>
        </p:txBody>
      </p:sp>
      <p:sp>
        <p:nvSpPr>
          <p:cNvPr id="93228" name="Rectangle 46"/>
          <p:cNvSpPr>
            <a:spLocks noChangeArrowheads="1"/>
          </p:cNvSpPr>
          <p:nvPr/>
        </p:nvSpPr>
        <p:spPr bwMode="auto">
          <a:xfrm>
            <a:off x="6629400" y="3933825"/>
            <a:ext cx="623888" cy="314325"/>
          </a:xfrm>
          <a:prstGeom prst="rect">
            <a:avLst/>
          </a:prstGeom>
          <a:noFill/>
          <a:ln w="9525">
            <a:noFill/>
            <a:miter lim="800000"/>
            <a:headEnd/>
            <a:tailEnd/>
          </a:ln>
        </p:spPr>
        <p:txBody>
          <a:bodyPr wrap="none" lIns="0" tIns="0" rIns="0" bIns="0">
            <a:spAutoFit/>
          </a:bodyPr>
          <a:lstStyle/>
          <a:p>
            <a:pPr eaLnBrk="1" hangingPunct="1"/>
            <a:r>
              <a:rPr lang="en-US" altLang="en-US" sz="1800">
                <a:solidFill>
                  <a:srgbClr val="000000"/>
                </a:solidFill>
              </a:rPr>
              <a:t>       F</a:t>
            </a:r>
            <a:endParaRPr lang="en-US" altLang="en-US"/>
          </a:p>
        </p:txBody>
      </p:sp>
      <p:sp>
        <p:nvSpPr>
          <p:cNvPr id="93229" name="Rectangle 47"/>
          <p:cNvSpPr>
            <a:spLocks noChangeArrowheads="1"/>
          </p:cNvSpPr>
          <p:nvPr/>
        </p:nvSpPr>
        <p:spPr bwMode="auto">
          <a:xfrm>
            <a:off x="7161213" y="3933825"/>
            <a:ext cx="149225" cy="314325"/>
          </a:xfrm>
          <a:prstGeom prst="rect">
            <a:avLst/>
          </a:prstGeom>
          <a:noFill/>
          <a:ln w="9525">
            <a:noFill/>
            <a:miter lim="800000"/>
            <a:headEnd/>
            <a:tailEnd/>
          </a:ln>
        </p:spPr>
        <p:txBody>
          <a:bodyPr wrap="none" lIns="0" tIns="0" rIns="0" bIns="0">
            <a:spAutoFit/>
          </a:bodyPr>
          <a:lstStyle/>
          <a:p>
            <a:pPr eaLnBrk="1" hangingPunct="1"/>
            <a:r>
              <a:rPr lang="en-US" altLang="en-US" sz="1800">
                <a:solidFill>
                  <a:srgbClr val="000000"/>
                </a:solidFill>
              </a:rPr>
              <a:t> </a:t>
            </a:r>
            <a:endParaRPr lang="en-US" altLang="en-US"/>
          </a:p>
        </p:txBody>
      </p:sp>
      <p:sp>
        <p:nvSpPr>
          <p:cNvPr id="93230" name="Rectangle 48"/>
          <p:cNvSpPr>
            <a:spLocks noChangeArrowheads="1"/>
          </p:cNvSpPr>
          <p:nvPr/>
        </p:nvSpPr>
        <p:spPr bwMode="auto">
          <a:xfrm>
            <a:off x="3429000" y="4195763"/>
            <a:ext cx="149225" cy="314325"/>
          </a:xfrm>
          <a:prstGeom prst="rect">
            <a:avLst/>
          </a:prstGeom>
          <a:noFill/>
          <a:ln w="9525">
            <a:noFill/>
            <a:miter lim="800000"/>
            <a:headEnd/>
            <a:tailEnd/>
          </a:ln>
        </p:spPr>
        <p:txBody>
          <a:bodyPr wrap="none" lIns="0" tIns="0" rIns="0" bIns="0">
            <a:spAutoFit/>
          </a:bodyPr>
          <a:lstStyle/>
          <a:p>
            <a:pPr eaLnBrk="1" hangingPunct="1"/>
            <a:r>
              <a:rPr lang="en-US" altLang="en-US" sz="1800">
                <a:solidFill>
                  <a:srgbClr val="000000"/>
                </a:solidFill>
              </a:rPr>
              <a:t> </a:t>
            </a:r>
            <a:endParaRPr lang="en-US" altLang="en-US"/>
          </a:p>
        </p:txBody>
      </p:sp>
      <p:sp>
        <p:nvSpPr>
          <p:cNvPr id="93231" name="Rectangle 49"/>
          <p:cNvSpPr>
            <a:spLocks noChangeArrowheads="1"/>
          </p:cNvSpPr>
          <p:nvPr/>
        </p:nvSpPr>
        <p:spPr bwMode="auto">
          <a:xfrm>
            <a:off x="3886200" y="4195763"/>
            <a:ext cx="149225" cy="314325"/>
          </a:xfrm>
          <a:prstGeom prst="rect">
            <a:avLst/>
          </a:prstGeom>
          <a:noFill/>
          <a:ln w="9525">
            <a:noFill/>
            <a:miter lim="800000"/>
            <a:headEnd/>
            <a:tailEnd/>
          </a:ln>
        </p:spPr>
        <p:txBody>
          <a:bodyPr wrap="none" lIns="0" tIns="0" rIns="0" bIns="0">
            <a:spAutoFit/>
          </a:bodyPr>
          <a:lstStyle/>
          <a:p>
            <a:pPr eaLnBrk="1" hangingPunct="1"/>
            <a:r>
              <a:rPr lang="en-US" altLang="en-US" sz="1800">
                <a:solidFill>
                  <a:srgbClr val="000000"/>
                </a:solidFill>
              </a:rPr>
              <a:t> </a:t>
            </a:r>
            <a:endParaRPr lang="en-US" altLang="en-US"/>
          </a:p>
        </p:txBody>
      </p:sp>
      <p:sp>
        <p:nvSpPr>
          <p:cNvPr id="93232" name="Rectangle 50"/>
          <p:cNvSpPr>
            <a:spLocks noChangeArrowheads="1"/>
          </p:cNvSpPr>
          <p:nvPr/>
        </p:nvSpPr>
        <p:spPr bwMode="auto">
          <a:xfrm>
            <a:off x="4343400" y="4195763"/>
            <a:ext cx="217488" cy="314325"/>
          </a:xfrm>
          <a:prstGeom prst="rect">
            <a:avLst/>
          </a:prstGeom>
          <a:noFill/>
          <a:ln w="9525">
            <a:noFill/>
            <a:miter lim="800000"/>
            <a:headEnd/>
            <a:tailEnd/>
          </a:ln>
        </p:spPr>
        <p:txBody>
          <a:bodyPr wrap="none" lIns="0" tIns="0" rIns="0" bIns="0">
            <a:spAutoFit/>
          </a:bodyPr>
          <a:lstStyle/>
          <a:p>
            <a:pPr eaLnBrk="1" hangingPunct="1"/>
            <a:r>
              <a:rPr lang="en-US" altLang="en-US" sz="1800">
                <a:solidFill>
                  <a:srgbClr val="000000"/>
                </a:solidFill>
              </a:rPr>
              <a:t>F</a:t>
            </a:r>
            <a:endParaRPr lang="en-US" altLang="en-US"/>
          </a:p>
        </p:txBody>
      </p:sp>
      <p:sp>
        <p:nvSpPr>
          <p:cNvPr id="93233" name="Rectangle 51"/>
          <p:cNvSpPr>
            <a:spLocks noChangeArrowheads="1"/>
          </p:cNvSpPr>
          <p:nvPr/>
        </p:nvSpPr>
        <p:spPr bwMode="auto">
          <a:xfrm>
            <a:off x="4470400" y="4195763"/>
            <a:ext cx="149225" cy="314325"/>
          </a:xfrm>
          <a:prstGeom prst="rect">
            <a:avLst/>
          </a:prstGeom>
          <a:noFill/>
          <a:ln w="9525">
            <a:noFill/>
            <a:miter lim="800000"/>
            <a:headEnd/>
            <a:tailEnd/>
          </a:ln>
        </p:spPr>
        <p:txBody>
          <a:bodyPr wrap="none" lIns="0" tIns="0" rIns="0" bIns="0">
            <a:spAutoFit/>
          </a:bodyPr>
          <a:lstStyle/>
          <a:p>
            <a:pPr eaLnBrk="1" hangingPunct="1"/>
            <a:r>
              <a:rPr lang="en-US" altLang="en-US" sz="1800">
                <a:solidFill>
                  <a:srgbClr val="000000"/>
                </a:solidFill>
              </a:rPr>
              <a:t> </a:t>
            </a:r>
            <a:endParaRPr lang="en-US" altLang="en-US"/>
          </a:p>
        </p:txBody>
      </p:sp>
      <p:sp>
        <p:nvSpPr>
          <p:cNvPr id="93234" name="Rectangle 52"/>
          <p:cNvSpPr>
            <a:spLocks noChangeArrowheads="1"/>
          </p:cNvSpPr>
          <p:nvPr/>
        </p:nvSpPr>
        <p:spPr bwMode="auto">
          <a:xfrm>
            <a:off x="4800600" y="4195763"/>
            <a:ext cx="152400" cy="274637"/>
          </a:xfrm>
          <a:prstGeom prst="rect">
            <a:avLst/>
          </a:prstGeom>
          <a:noFill/>
          <a:ln w="9525">
            <a:noFill/>
            <a:miter lim="800000"/>
            <a:headEnd/>
            <a:tailEnd/>
          </a:ln>
        </p:spPr>
        <p:txBody>
          <a:bodyPr wrap="none" lIns="0" tIns="0" rIns="0" bIns="0">
            <a:spAutoFit/>
          </a:bodyPr>
          <a:lstStyle/>
          <a:p>
            <a:pPr eaLnBrk="1" hangingPunct="1"/>
            <a:r>
              <a:rPr lang="en-US" altLang="en-US" sz="1800" b="1">
                <a:solidFill>
                  <a:srgbClr val="000000"/>
                </a:solidFill>
              </a:rPr>
              <a:t>T</a:t>
            </a:r>
            <a:endParaRPr lang="en-US" altLang="en-US" b="1"/>
          </a:p>
        </p:txBody>
      </p:sp>
      <p:sp>
        <p:nvSpPr>
          <p:cNvPr id="93235" name="Rectangle 53"/>
          <p:cNvSpPr>
            <a:spLocks noChangeArrowheads="1"/>
          </p:cNvSpPr>
          <p:nvPr/>
        </p:nvSpPr>
        <p:spPr bwMode="auto">
          <a:xfrm>
            <a:off x="4940300" y="4195763"/>
            <a:ext cx="149225" cy="314325"/>
          </a:xfrm>
          <a:prstGeom prst="rect">
            <a:avLst/>
          </a:prstGeom>
          <a:noFill/>
          <a:ln w="9525">
            <a:noFill/>
            <a:miter lim="800000"/>
            <a:headEnd/>
            <a:tailEnd/>
          </a:ln>
        </p:spPr>
        <p:txBody>
          <a:bodyPr wrap="none" lIns="0" tIns="0" rIns="0" bIns="0">
            <a:spAutoFit/>
          </a:bodyPr>
          <a:lstStyle/>
          <a:p>
            <a:pPr eaLnBrk="1" hangingPunct="1"/>
            <a:r>
              <a:rPr lang="en-US" altLang="en-US" sz="1800">
                <a:solidFill>
                  <a:srgbClr val="000000"/>
                </a:solidFill>
              </a:rPr>
              <a:t> </a:t>
            </a:r>
            <a:endParaRPr lang="en-US" altLang="en-US"/>
          </a:p>
        </p:txBody>
      </p:sp>
      <p:sp>
        <p:nvSpPr>
          <p:cNvPr id="93236" name="Rectangle 54"/>
          <p:cNvSpPr>
            <a:spLocks noChangeArrowheads="1"/>
          </p:cNvSpPr>
          <p:nvPr/>
        </p:nvSpPr>
        <p:spPr bwMode="auto">
          <a:xfrm>
            <a:off x="5257800" y="4195763"/>
            <a:ext cx="217488" cy="314325"/>
          </a:xfrm>
          <a:prstGeom prst="rect">
            <a:avLst/>
          </a:prstGeom>
          <a:noFill/>
          <a:ln w="9525">
            <a:noFill/>
            <a:miter lim="800000"/>
            <a:headEnd/>
            <a:tailEnd/>
          </a:ln>
        </p:spPr>
        <p:txBody>
          <a:bodyPr wrap="none" lIns="0" tIns="0" rIns="0" bIns="0">
            <a:spAutoFit/>
          </a:bodyPr>
          <a:lstStyle/>
          <a:p>
            <a:pPr eaLnBrk="1" hangingPunct="1"/>
            <a:r>
              <a:rPr lang="en-US" altLang="en-US" sz="1800">
                <a:solidFill>
                  <a:srgbClr val="000000"/>
                </a:solidFill>
              </a:rPr>
              <a:t>F</a:t>
            </a:r>
            <a:endParaRPr lang="en-US" altLang="en-US"/>
          </a:p>
        </p:txBody>
      </p:sp>
      <p:sp>
        <p:nvSpPr>
          <p:cNvPr id="93237" name="Rectangle 55"/>
          <p:cNvSpPr>
            <a:spLocks noChangeArrowheads="1"/>
          </p:cNvSpPr>
          <p:nvPr/>
        </p:nvSpPr>
        <p:spPr bwMode="auto">
          <a:xfrm>
            <a:off x="5384800" y="4195763"/>
            <a:ext cx="149225" cy="314325"/>
          </a:xfrm>
          <a:prstGeom prst="rect">
            <a:avLst/>
          </a:prstGeom>
          <a:noFill/>
          <a:ln w="9525">
            <a:noFill/>
            <a:miter lim="800000"/>
            <a:headEnd/>
            <a:tailEnd/>
          </a:ln>
        </p:spPr>
        <p:txBody>
          <a:bodyPr wrap="none" lIns="0" tIns="0" rIns="0" bIns="0">
            <a:spAutoFit/>
          </a:bodyPr>
          <a:lstStyle/>
          <a:p>
            <a:pPr eaLnBrk="1" hangingPunct="1"/>
            <a:r>
              <a:rPr lang="en-US" altLang="en-US" sz="1800">
                <a:solidFill>
                  <a:srgbClr val="000000"/>
                </a:solidFill>
              </a:rPr>
              <a:t> </a:t>
            </a:r>
            <a:endParaRPr lang="en-US" altLang="en-US"/>
          </a:p>
        </p:txBody>
      </p:sp>
      <p:sp>
        <p:nvSpPr>
          <p:cNvPr id="93238" name="Rectangle 56"/>
          <p:cNvSpPr>
            <a:spLocks noChangeArrowheads="1"/>
          </p:cNvSpPr>
          <p:nvPr/>
        </p:nvSpPr>
        <p:spPr bwMode="auto">
          <a:xfrm>
            <a:off x="5715000" y="4195763"/>
            <a:ext cx="323850" cy="274637"/>
          </a:xfrm>
          <a:prstGeom prst="rect">
            <a:avLst/>
          </a:prstGeom>
          <a:noFill/>
          <a:ln w="9525">
            <a:noFill/>
            <a:miter lim="800000"/>
            <a:headEnd/>
            <a:tailEnd/>
          </a:ln>
        </p:spPr>
        <p:txBody>
          <a:bodyPr wrap="none" lIns="0" tIns="0" rIns="0" bIns="0">
            <a:spAutoFit/>
          </a:bodyPr>
          <a:lstStyle/>
          <a:p>
            <a:pPr eaLnBrk="1" hangingPunct="1"/>
            <a:r>
              <a:rPr lang="en-US" altLang="en-US" sz="1800">
                <a:solidFill>
                  <a:srgbClr val="000000"/>
                </a:solidFill>
              </a:rPr>
              <a:t>   </a:t>
            </a:r>
            <a:r>
              <a:rPr lang="en-US" altLang="en-US" sz="1800" b="1">
                <a:solidFill>
                  <a:srgbClr val="000000"/>
                </a:solidFill>
              </a:rPr>
              <a:t>T</a:t>
            </a:r>
            <a:endParaRPr lang="en-US" altLang="en-US" b="1"/>
          </a:p>
        </p:txBody>
      </p:sp>
      <p:sp>
        <p:nvSpPr>
          <p:cNvPr id="93239" name="Rectangle 57"/>
          <p:cNvSpPr>
            <a:spLocks noChangeArrowheads="1"/>
          </p:cNvSpPr>
          <p:nvPr/>
        </p:nvSpPr>
        <p:spPr bwMode="auto">
          <a:xfrm>
            <a:off x="6029325" y="4195763"/>
            <a:ext cx="149225" cy="314325"/>
          </a:xfrm>
          <a:prstGeom prst="rect">
            <a:avLst/>
          </a:prstGeom>
          <a:noFill/>
          <a:ln w="9525">
            <a:noFill/>
            <a:miter lim="800000"/>
            <a:headEnd/>
            <a:tailEnd/>
          </a:ln>
        </p:spPr>
        <p:txBody>
          <a:bodyPr wrap="none" lIns="0" tIns="0" rIns="0" bIns="0">
            <a:spAutoFit/>
          </a:bodyPr>
          <a:lstStyle/>
          <a:p>
            <a:pPr eaLnBrk="1" hangingPunct="1"/>
            <a:r>
              <a:rPr lang="en-US" altLang="en-US" sz="1800">
                <a:solidFill>
                  <a:srgbClr val="000000"/>
                </a:solidFill>
              </a:rPr>
              <a:t> </a:t>
            </a:r>
            <a:endParaRPr lang="en-US" altLang="en-US"/>
          </a:p>
        </p:txBody>
      </p:sp>
      <p:sp>
        <p:nvSpPr>
          <p:cNvPr id="93240" name="Rectangle 58"/>
          <p:cNvSpPr>
            <a:spLocks noChangeArrowheads="1"/>
          </p:cNvSpPr>
          <p:nvPr/>
        </p:nvSpPr>
        <p:spPr bwMode="auto">
          <a:xfrm>
            <a:off x="6172200" y="4195763"/>
            <a:ext cx="149225" cy="314325"/>
          </a:xfrm>
          <a:prstGeom prst="rect">
            <a:avLst/>
          </a:prstGeom>
          <a:noFill/>
          <a:ln w="9525">
            <a:noFill/>
            <a:miter lim="800000"/>
            <a:headEnd/>
            <a:tailEnd/>
          </a:ln>
        </p:spPr>
        <p:txBody>
          <a:bodyPr wrap="none" lIns="0" tIns="0" rIns="0" bIns="0">
            <a:spAutoFit/>
          </a:bodyPr>
          <a:lstStyle/>
          <a:p>
            <a:pPr eaLnBrk="1" hangingPunct="1"/>
            <a:r>
              <a:rPr lang="en-US" altLang="en-US" sz="1800">
                <a:solidFill>
                  <a:srgbClr val="000000"/>
                </a:solidFill>
              </a:rPr>
              <a:t> </a:t>
            </a:r>
            <a:endParaRPr lang="en-US" altLang="en-US"/>
          </a:p>
        </p:txBody>
      </p:sp>
      <p:sp>
        <p:nvSpPr>
          <p:cNvPr id="93241" name="Rectangle 59"/>
          <p:cNvSpPr>
            <a:spLocks noChangeArrowheads="1"/>
          </p:cNvSpPr>
          <p:nvPr/>
        </p:nvSpPr>
        <p:spPr bwMode="auto">
          <a:xfrm>
            <a:off x="6629400" y="4195763"/>
            <a:ext cx="552450" cy="274637"/>
          </a:xfrm>
          <a:prstGeom prst="rect">
            <a:avLst/>
          </a:prstGeom>
          <a:noFill/>
          <a:ln w="9525">
            <a:noFill/>
            <a:miter lim="800000"/>
            <a:headEnd/>
            <a:tailEnd/>
          </a:ln>
        </p:spPr>
        <p:txBody>
          <a:bodyPr wrap="none" lIns="0" tIns="0" rIns="0" bIns="0">
            <a:spAutoFit/>
          </a:bodyPr>
          <a:lstStyle/>
          <a:p>
            <a:pPr eaLnBrk="1" hangingPunct="1"/>
            <a:r>
              <a:rPr lang="en-US" altLang="en-US" sz="1800">
                <a:solidFill>
                  <a:srgbClr val="000000"/>
                </a:solidFill>
              </a:rPr>
              <a:t>       </a:t>
            </a:r>
            <a:r>
              <a:rPr lang="en-US" altLang="en-US" sz="1800" b="1">
                <a:solidFill>
                  <a:srgbClr val="000000"/>
                </a:solidFill>
              </a:rPr>
              <a:t>T</a:t>
            </a:r>
            <a:endParaRPr lang="en-US" altLang="en-US" b="1"/>
          </a:p>
        </p:txBody>
      </p:sp>
      <p:sp>
        <p:nvSpPr>
          <p:cNvPr id="93242" name="Rectangle 60"/>
          <p:cNvSpPr>
            <a:spLocks noChangeArrowheads="1"/>
          </p:cNvSpPr>
          <p:nvPr/>
        </p:nvSpPr>
        <p:spPr bwMode="auto">
          <a:xfrm>
            <a:off x="7175500" y="4195763"/>
            <a:ext cx="149225" cy="314325"/>
          </a:xfrm>
          <a:prstGeom prst="rect">
            <a:avLst/>
          </a:prstGeom>
          <a:noFill/>
          <a:ln w="9525">
            <a:noFill/>
            <a:miter lim="800000"/>
            <a:headEnd/>
            <a:tailEnd/>
          </a:ln>
        </p:spPr>
        <p:txBody>
          <a:bodyPr wrap="none" lIns="0" tIns="0" rIns="0" bIns="0">
            <a:spAutoFit/>
          </a:bodyPr>
          <a:lstStyle/>
          <a:p>
            <a:pPr eaLnBrk="1" hangingPunct="1"/>
            <a:r>
              <a:rPr lang="en-US" altLang="en-US" sz="1800">
                <a:solidFill>
                  <a:srgbClr val="000000"/>
                </a:solidFill>
              </a:rPr>
              <a:t> </a:t>
            </a:r>
            <a:endParaRPr lang="en-US" altLang="en-US"/>
          </a:p>
        </p:txBody>
      </p:sp>
      <p:sp>
        <p:nvSpPr>
          <p:cNvPr id="93243" name="Rectangle 61"/>
          <p:cNvSpPr>
            <a:spLocks noChangeArrowheads="1"/>
          </p:cNvSpPr>
          <p:nvPr/>
        </p:nvSpPr>
        <p:spPr bwMode="auto">
          <a:xfrm>
            <a:off x="3429000" y="4459288"/>
            <a:ext cx="149225" cy="314325"/>
          </a:xfrm>
          <a:prstGeom prst="rect">
            <a:avLst/>
          </a:prstGeom>
          <a:noFill/>
          <a:ln w="9525">
            <a:noFill/>
            <a:miter lim="800000"/>
            <a:headEnd/>
            <a:tailEnd/>
          </a:ln>
        </p:spPr>
        <p:txBody>
          <a:bodyPr wrap="none" lIns="0" tIns="0" rIns="0" bIns="0">
            <a:spAutoFit/>
          </a:bodyPr>
          <a:lstStyle/>
          <a:p>
            <a:pPr eaLnBrk="1" hangingPunct="1"/>
            <a:r>
              <a:rPr lang="en-US" altLang="en-US" sz="1800">
                <a:solidFill>
                  <a:srgbClr val="000000"/>
                </a:solidFill>
              </a:rPr>
              <a:t> </a:t>
            </a:r>
            <a:endParaRPr lang="en-US" altLang="en-US"/>
          </a:p>
        </p:txBody>
      </p:sp>
      <p:sp>
        <p:nvSpPr>
          <p:cNvPr id="93244" name="Rectangle 62"/>
          <p:cNvSpPr>
            <a:spLocks noChangeArrowheads="1"/>
          </p:cNvSpPr>
          <p:nvPr/>
        </p:nvSpPr>
        <p:spPr bwMode="auto">
          <a:xfrm>
            <a:off x="3886200" y="4459288"/>
            <a:ext cx="149225" cy="314325"/>
          </a:xfrm>
          <a:prstGeom prst="rect">
            <a:avLst/>
          </a:prstGeom>
          <a:noFill/>
          <a:ln w="9525">
            <a:noFill/>
            <a:miter lim="800000"/>
            <a:headEnd/>
            <a:tailEnd/>
          </a:ln>
        </p:spPr>
        <p:txBody>
          <a:bodyPr wrap="none" lIns="0" tIns="0" rIns="0" bIns="0">
            <a:spAutoFit/>
          </a:bodyPr>
          <a:lstStyle/>
          <a:p>
            <a:pPr eaLnBrk="1" hangingPunct="1"/>
            <a:r>
              <a:rPr lang="en-US" altLang="en-US" sz="1800">
                <a:solidFill>
                  <a:srgbClr val="000000"/>
                </a:solidFill>
              </a:rPr>
              <a:t> </a:t>
            </a:r>
            <a:endParaRPr lang="en-US" altLang="en-US"/>
          </a:p>
        </p:txBody>
      </p:sp>
      <p:sp>
        <p:nvSpPr>
          <p:cNvPr id="93245" name="Rectangle 63"/>
          <p:cNvSpPr>
            <a:spLocks noChangeArrowheads="1"/>
          </p:cNvSpPr>
          <p:nvPr/>
        </p:nvSpPr>
        <p:spPr bwMode="auto">
          <a:xfrm>
            <a:off x="4343400" y="4459288"/>
            <a:ext cx="217488" cy="314325"/>
          </a:xfrm>
          <a:prstGeom prst="rect">
            <a:avLst/>
          </a:prstGeom>
          <a:noFill/>
          <a:ln w="9525">
            <a:noFill/>
            <a:miter lim="800000"/>
            <a:headEnd/>
            <a:tailEnd/>
          </a:ln>
        </p:spPr>
        <p:txBody>
          <a:bodyPr wrap="none" lIns="0" tIns="0" rIns="0" bIns="0">
            <a:spAutoFit/>
          </a:bodyPr>
          <a:lstStyle/>
          <a:p>
            <a:pPr eaLnBrk="1" hangingPunct="1"/>
            <a:r>
              <a:rPr lang="en-US" altLang="en-US" sz="1800">
                <a:solidFill>
                  <a:srgbClr val="000000"/>
                </a:solidFill>
              </a:rPr>
              <a:t>F</a:t>
            </a:r>
            <a:endParaRPr lang="en-US" altLang="en-US"/>
          </a:p>
        </p:txBody>
      </p:sp>
      <p:sp>
        <p:nvSpPr>
          <p:cNvPr id="93246" name="Rectangle 64"/>
          <p:cNvSpPr>
            <a:spLocks noChangeArrowheads="1"/>
          </p:cNvSpPr>
          <p:nvPr/>
        </p:nvSpPr>
        <p:spPr bwMode="auto">
          <a:xfrm>
            <a:off x="4470400" y="4459288"/>
            <a:ext cx="149225" cy="314325"/>
          </a:xfrm>
          <a:prstGeom prst="rect">
            <a:avLst/>
          </a:prstGeom>
          <a:noFill/>
          <a:ln w="9525">
            <a:noFill/>
            <a:miter lim="800000"/>
            <a:headEnd/>
            <a:tailEnd/>
          </a:ln>
        </p:spPr>
        <p:txBody>
          <a:bodyPr wrap="none" lIns="0" tIns="0" rIns="0" bIns="0">
            <a:spAutoFit/>
          </a:bodyPr>
          <a:lstStyle/>
          <a:p>
            <a:pPr eaLnBrk="1" hangingPunct="1"/>
            <a:r>
              <a:rPr lang="en-US" altLang="en-US" sz="1800">
                <a:solidFill>
                  <a:srgbClr val="000000"/>
                </a:solidFill>
              </a:rPr>
              <a:t> </a:t>
            </a:r>
            <a:endParaRPr lang="en-US" altLang="en-US"/>
          </a:p>
        </p:txBody>
      </p:sp>
      <p:sp>
        <p:nvSpPr>
          <p:cNvPr id="93247" name="Rectangle 65"/>
          <p:cNvSpPr>
            <a:spLocks noChangeArrowheads="1"/>
          </p:cNvSpPr>
          <p:nvPr/>
        </p:nvSpPr>
        <p:spPr bwMode="auto">
          <a:xfrm>
            <a:off x="4800600" y="4459288"/>
            <a:ext cx="127000" cy="274637"/>
          </a:xfrm>
          <a:prstGeom prst="rect">
            <a:avLst/>
          </a:prstGeom>
          <a:noFill/>
          <a:ln w="9525">
            <a:noFill/>
            <a:miter lim="800000"/>
            <a:headEnd/>
            <a:tailEnd/>
          </a:ln>
        </p:spPr>
        <p:txBody>
          <a:bodyPr wrap="none" lIns="0" tIns="0" rIns="0" bIns="0">
            <a:spAutoFit/>
          </a:bodyPr>
          <a:lstStyle/>
          <a:p>
            <a:pPr eaLnBrk="1" hangingPunct="1"/>
            <a:r>
              <a:rPr lang="en-US" altLang="en-US" sz="1800">
                <a:solidFill>
                  <a:srgbClr val="FF0066"/>
                </a:solidFill>
              </a:rPr>
              <a:t>F</a:t>
            </a:r>
            <a:endParaRPr lang="en-US" altLang="en-US">
              <a:solidFill>
                <a:srgbClr val="FF0066"/>
              </a:solidFill>
            </a:endParaRPr>
          </a:p>
        </p:txBody>
      </p:sp>
      <p:sp>
        <p:nvSpPr>
          <p:cNvPr id="93248" name="Rectangle 66"/>
          <p:cNvSpPr>
            <a:spLocks noChangeArrowheads="1"/>
          </p:cNvSpPr>
          <p:nvPr/>
        </p:nvSpPr>
        <p:spPr bwMode="auto">
          <a:xfrm>
            <a:off x="4927600" y="4459288"/>
            <a:ext cx="149225" cy="314325"/>
          </a:xfrm>
          <a:prstGeom prst="rect">
            <a:avLst/>
          </a:prstGeom>
          <a:noFill/>
          <a:ln w="9525">
            <a:noFill/>
            <a:miter lim="800000"/>
            <a:headEnd/>
            <a:tailEnd/>
          </a:ln>
        </p:spPr>
        <p:txBody>
          <a:bodyPr wrap="none" lIns="0" tIns="0" rIns="0" bIns="0">
            <a:spAutoFit/>
          </a:bodyPr>
          <a:lstStyle/>
          <a:p>
            <a:pPr eaLnBrk="1" hangingPunct="1"/>
            <a:r>
              <a:rPr lang="en-US" altLang="en-US" sz="1800">
                <a:solidFill>
                  <a:srgbClr val="000000"/>
                </a:solidFill>
              </a:rPr>
              <a:t> </a:t>
            </a:r>
            <a:endParaRPr lang="en-US" altLang="en-US"/>
          </a:p>
        </p:txBody>
      </p:sp>
      <p:sp>
        <p:nvSpPr>
          <p:cNvPr id="93249" name="Rectangle 67"/>
          <p:cNvSpPr>
            <a:spLocks noChangeArrowheads="1"/>
          </p:cNvSpPr>
          <p:nvPr/>
        </p:nvSpPr>
        <p:spPr bwMode="auto">
          <a:xfrm>
            <a:off x="5257800" y="4459288"/>
            <a:ext cx="231775" cy="314325"/>
          </a:xfrm>
          <a:prstGeom prst="rect">
            <a:avLst/>
          </a:prstGeom>
          <a:noFill/>
          <a:ln w="9525">
            <a:noFill/>
            <a:miter lim="800000"/>
            <a:headEnd/>
            <a:tailEnd/>
          </a:ln>
        </p:spPr>
        <p:txBody>
          <a:bodyPr wrap="none" lIns="0" tIns="0" rIns="0" bIns="0">
            <a:spAutoFit/>
          </a:bodyPr>
          <a:lstStyle/>
          <a:p>
            <a:pPr eaLnBrk="1" hangingPunct="1"/>
            <a:r>
              <a:rPr lang="en-US" altLang="en-US" sz="1800">
                <a:solidFill>
                  <a:srgbClr val="000000"/>
                </a:solidFill>
              </a:rPr>
              <a:t>T</a:t>
            </a:r>
            <a:endParaRPr lang="en-US" altLang="en-US"/>
          </a:p>
        </p:txBody>
      </p:sp>
      <p:sp>
        <p:nvSpPr>
          <p:cNvPr id="93250" name="Rectangle 68"/>
          <p:cNvSpPr>
            <a:spLocks noChangeArrowheads="1"/>
          </p:cNvSpPr>
          <p:nvPr/>
        </p:nvSpPr>
        <p:spPr bwMode="auto">
          <a:xfrm>
            <a:off x="5397500" y="4459288"/>
            <a:ext cx="149225" cy="314325"/>
          </a:xfrm>
          <a:prstGeom prst="rect">
            <a:avLst/>
          </a:prstGeom>
          <a:noFill/>
          <a:ln w="9525">
            <a:noFill/>
            <a:miter lim="800000"/>
            <a:headEnd/>
            <a:tailEnd/>
          </a:ln>
        </p:spPr>
        <p:txBody>
          <a:bodyPr wrap="none" lIns="0" tIns="0" rIns="0" bIns="0">
            <a:spAutoFit/>
          </a:bodyPr>
          <a:lstStyle/>
          <a:p>
            <a:pPr eaLnBrk="1" hangingPunct="1"/>
            <a:r>
              <a:rPr lang="en-US" altLang="en-US" sz="1800">
                <a:solidFill>
                  <a:srgbClr val="000000"/>
                </a:solidFill>
              </a:rPr>
              <a:t> </a:t>
            </a:r>
            <a:endParaRPr lang="en-US" altLang="en-US"/>
          </a:p>
        </p:txBody>
      </p:sp>
      <p:sp>
        <p:nvSpPr>
          <p:cNvPr id="93251" name="Rectangle 69"/>
          <p:cNvSpPr>
            <a:spLocks noChangeArrowheads="1"/>
          </p:cNvSpPr>
          <p:nvPr/>
        </p:nvSpPr>
        <p:spPr bwMode="auto">
          <a:xfrm>
            <a:off x="5715000" y="4459288"/>
            <a:ext cx="323850" cy="274637"/>
          </a:xfrm>
          <a:prstGeom prst="rect">
            <a:avLst/>
          </a:prstGeom>
          <a:noFill/>
          <a:ln w="9525">
            <a:noFill/>
            <a:miter lim="800000"/>
            <a:headEnd/>
            <a:tailEnd/>
          </a:ln>
        </p:spPr>
        <p:txBody>
          <a:bodyPr wrap="none" lIns="0" tIns="0" rIns="0" bIns="0">
            <a:spAutoFit/>
          </a:bodyPr>
          <a:lstStyle/>
          <a:p>
            <a:pPr eaLnBrk="1" hangingPunct="1"/>
            <a:r>
              <a:rPr lang="en-US" altLang="en-US" sz="1800">
                <a:solidFill>
                  <a:srgbClr val="000000"/>
                </a:solidFill>
              </a:rPr>
              <a:t>   </a:t>
            </a:r>
            <a:r>
              <a:rPr lang="en-US" altLang="en-US" sz="1800" b="1">
                <a:solidFill>
                  <a:srgbClr val="000000"/>
                </a:solidFill>
              </a:rPr>
              <a:t>T</a:t>
            </a:r>
            <a:endParaRPr lang="en-US" altLang="en-US" b="1"/>
          </a:p>
        </p:txBody>
      </p:sp>
      <p:sp>
        <p:nvSpPr>
          <p:cNvPr id="93252" name="Rectangle 70"/>
          <p:cNvSpPr>
            <a:spLocks noChangeArrowheads="1"/>
          </p:cNvSpPr>
          <p:nvPr/>
        </p:nvSpPr>
        <p:spPr bwMode="auto">
          <a:xfrm>
            <a:off x="6029325" y="4459288"/>
            <a:ext cx="149225" cy="314325"/>
          </a:xfrm>
          <a:prstGeom prst="rect">
            <a:avLst/>
          </a:prstGeom>
          <a:noFill/>
          <a:ln w="9525">
            <a:noFill/>
            <a:miter lim="800000"/>
            <a:headEnd/>
            <a:tailEnd/>
          </a:ln>
        </p:spPr>
        <p:txBody>
          <a:bodyPr wrap="none" lIns="0" tIns="0" rIns="0" bIns="0">
            <a:spAutoFit/>
          </a:bodyPr>
          <a:lstStyle/>
          <a:p>
            <a:pPr eaLnBrk="1" hangingPunct="1"/>
            <a:r>
              <a:rPr lang="en-US" altLang="en-US" sz="1800">
                <a:solidFill>
                  <a:srgbClr val="000000"/>
                </a:solidFill>
              </a:rPr>
              <a:t> </a:t>
            </a:r>
            <a:endParaRPr lang="en-US" altLang="en-US"/>
          </a:p>
        </p:txBody>
      </p:sp>
      <p:sp>
        <p:nvSpPr>
          <p:cNvPr id="93253" name="Rectangle 71"/>
          <p:cNvSpPr>
            <a:spLocks noChangeArrowheads="1"/>
          </p:cNvSpPr>
          <p:nvPr/>
        </p:nvSpPr>
        <p:spPr bwMode="auto">
          <a:xfrm>
            <a:off x="6172200" y="4459288"/>
            <a:ext cx="149225" cy="314325"/>
          </a:xfrm>
          <a:prstGeom prst="rect">
            <a:avLst/>
          </a:prstGeom>
          <a:noFill/>
          <a:ln w="9525">
            <a:noFill/>
            <a:miter lim="800000"/>
            <a:headEnd/>
            <a:tailEnd/>
          </a:ln>
        </p:spPr>
        <p:txBody>
          <a:bodyPr wrap="none" lIns="0" tIns="0" rIns="0" bIns="0">
            <a:spAutoFit/>
          </a:bodyPr>
          <a:lstStyle/>
          <a:p>
            <a:pPr eaLnBrk="1" hangingPunct="1"/>
            <a:r>
              <a:rPr lang="en-US" altLang="en-US" sz="1800">
                <a:solidFill>
                  <a:srgbClr val="000000"/>
                </a:solidFill>
              </a:rPr>
              <a:t> </a:t>
            </a:r>
            <a:endParaRPr lang="en-US" altLang="en-US"/>
          </a:p>
        </p:txBody>
      </p:sp>
      <p:sp>
        <p:nvSpPr>
          <p:cNvPr id="93254" name="Rectangle 72"/>
          <p:cNvSpPr>
            <a:spLocks noChangeArrowheads="1"/>
          </p:cNvSpPr>
          <p:nvPr/>
        </p:nvSpPr>
        <p:spPr bwMode="auto">
          <a:xfrm>
            <a:off x="6629400" y="4459288"/>
            <a:ext cx="552450" cy="274637"/>
          </a:xfrm>
          <a:prstGeom prst="rect">
            <a:avLst/>
          </a:prstGeom>
          <a:noFill/>
          <a:ln w="9525">
            <a:noFill/>
            <a:miter lim="800000"/>
            <a:headEnd/>
            <a:tailEnd/>
          </a:ln>
        </p:spPr>
        <p:txBody>
          <a:bodyPr wrap="none" lIns="0" tIns="0" rIns="0" bIns="0">
            <a:spAutoFit/>
          </a:bodyPr>
          <a:lstStyle/>
          <a:p>
            <a:pPr eaLnBrk="1" hangingPunct="1"/>
            <a:r>
              <a:rPr lang="en-US" altLang="en-US" sz="1800">
                <a:solidFill>
                  <a:srgbClr val="000000"/>
                </a:solidFill>
              </a:rPr>
              <a:t>       </a:t>
            </a:r>
            <a:r>
              <a:rPr lang="en-US" altLang="en-US" sz="1800" b="1">
                <a:solidFill>
                  <a:srgbClr val="000000"/>
                </a:solidFill>
              </a:rPr>
              <a:t>T</a:t>
            </a:r>
            <a:endParaRPr lang="en-US" altLang="en-US" b="1"/>
          </a:p>
        </p:txBody>
      </p:sp>
      <p:sp>
        <p:nvSpPr>
          <p:cNvPr id="93255" name="Rectangle 73"/>
          <p:cNvSpPr>
            <a:spLocks noChangeArrowheads="1"/>
          </p:cNvSpPr>
          <p:nvPr/>
        </p:nvSpPr>
        <p:spPr bwMode="auto">
          <a:xfrm>
            <a:off x="7175500" y="4459288"/>
            <a:ext cx="149225" cy="314325"/>
          </a:xfrm>
          <a:prstGeom prst="rect">
            <a:avLst/>
          </a:prstGeom>
          <a:noFill/>
          <a:ln w="9525">
            <a:noFill/>
            <a:miter lim="800000"/>
            <a:headEnd/>
            <a:tailEnd/>
          </a:ln>
        </p:spPr>
        <p:txBody>
          <a:bodyPr wrap="none" lIns="0" tIns="0" rIns="0" bIns="0">
            <a:spAutoFit/>
          </a:bodyPr>
          <a:lstStyle/>
          <a:p>
            <a:pPr eaLnBrk="1" hangingPunct="1"/>
            <a:r>
              <a:rPr lang="en-US" altLang="en-US" sz="1800">
                <a:solidFill>
                  <a:srgbClr val="000000"/>
                </a:solidFill>
              </a:rPr>
              <a:t> </a:t>
            </a:r>
            <a:endParaRPr lang="en-US" altLang="en-US"/>
          </a:p>
        </p:txBody>
      </p:sp>
      <p:sp>
        <p:nvSpPr>
          <p:cNvPr id="93256" name="Line 74"/>
          <p:cNvSpPr>
            <a:spLocks noChangeShapeType="1"/>
          </p:cNvSpPr>
          <p:nvPr/>
        </p:nvSpPr>
        <p:spPr bwMode="auto">
          <a:xfrm>
            <a:off x="4229100" y="3452813"/>
            <a:ext cx="3314700" cy="1587"/>
          </a:xfrm>
          <a:prstGeom prst="line">
            <a:avLst/>
          </a:prstGeom>
          <a:noFill/>
          <a:ln w="9525">
            <a:solidFill>
              <a:srgbClr val="000000"/>
            </a:solidFill>
            <a:round/>
            <a:headEnd/>
            <a:tailEnd/>
          </a:ln>
        </p:spPr>
        <p:txBody>
          <a:bodyPr/>
          <a:lstStyle/>
          <a:p>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6" name="Slide Number Placeholder 5"/>
          <p:cNvSpPr>
            <a:spLocks noGrp="1"/>
          </p:cNvSpPr>
          <p:nvPr>
            <p:ph type="sldNum" sz="quarter" idx="12"/>
          </p:nvPr>
        </p:nvSpPr>
        <p:spPr>
          <a:noFill/>
        </p:spPr>
        <p:txBody>
          <a:bodyPr/>
          <a:lstStyle/>
          <a:p>
            <a:fld id="{5B7B8FBA-9ED0-4CFB-BF65-EEF0E1B4EC20}" type="slidenum">
              <a:rPr lang="en-US" altLang="en-US" smtClean="0"/>
              <a:pPr/>
              <a:t>9</a:t>
            </a:fld>
            <a:endParaRPr lang="en-US" altLang="en-US" smtClean="0"/>
          </a:p>
        </p:txBody>
      </p:sp>
      <p:sp>
        <p:nvSpPr>
          <p:cNvPr id="117762" name="Rectangle 2"/>
          <p:cNvSpPr>
            <a:spLocks noGrp="1" noChangeArrowheads="1"/>
          </p:cNvSpPr>
          <p:nvPr>
            <p:ph type="body" idx="1"/>
          </p:nvPr>
        </p:nvSpPr>
        <p:spPr>
          <a:xfrm>
            <a:off x="457200" y="1676400"/>
            <a:ext cx="8229600" cy="762000"/>
          </a:xfrm>
        </p:spPr>
        <p:txBody>
          <a:bodyPr/>
          <a:lstStyle/>
          <a:p>
            <a:pPr algn="ctr" eaLnBrk="1" hangingPunct="1">
              <a:buFontTx/>
              <a:buNone/>
            </a:pPr>
            <a:r>
              <a:rPr lang="en-US" altLang="en-US" sz="2800" b="1" i="1" smtClean="0"/>
              <a:t>“520 &lt; 111”</a:t>
            </a:r>
            <a:endParaRPr lang="en-US" altLang="en-US" sz="2400" b="1" i="1" smtClean="0"/>
          </a:p>
        </p:txBody>
      </p:sp>
      <p:sp>
        <p:nvSpPr>
          <p:cNvPr id="117763" name="Rectangle 3"/>
          <p:cNvSpPr>
            <a:spLocks noChangeArrowheads="1"/>
          </p:cNvSpPr>
          <p:nvPr/>
        </p:nvSpPr>
        <p:spPr bwMode="auto">
          <a:xfrm>
            <a:off x="457200" y="2514600"/>
            <a:ext cx="6553200" cy="685800"/>
          </a:xfrm>
          <a:prstGeom prst="rect">
            <a:avLst/>
          </a:prstGeom>
          <a:noFill/>
          <a:ln w="9525">
            <a:noFill/>
            <a:miter lim="800000"/>
            <a:headEnd/>
            <a:tailEnd/>
          </a:ln>
          <a:effectLst/>
        </p:spPr>
        <p:txBody>
          <a:bodyPr/>
          <a:lstStyle/>
          <a:p>
            <a:pPr marL="342900" indent="-342900" eaLnBrk="1" hangingPunct="1">
              <a:spcBef>
                <a:spcPct val="20000"/>
              </a:spcBef>
              <a:defRPr/>
            </a:pPr>
            <a:r>
              <a:rPr lang="en-US" sz="3200">
                <a:effectLst>
                  <a:outerShdw blurRad="38100" dist="38100" dir="2700000" algn="tl">
                    <a:srgbClr val="C0C0C0"/>
                  </a:outerShdw>
                </a:effectLst>
                <a:latin typeface="Arial" pitchFamily="34" charset="0"/>
              </a:rPr>
              <a:t>Apakah ini sebuah pernyataan?</a:t>
            </a:r>
          </a:p>
        </p:txBody>
      </p:sp>
      <p:sp>
        <p:nvSpPr>
          <p:cNvPr id="117764" name="Rectangle 4"/>
          <p:cNvSpPr>
            <a:spLocks noChangeArrowheads="1"/>
          </p:cNvSpPr>
          <p:nvPr/>
        </p:nvSpPr>
        <p:spPr bwMode="auto">
          <a:xfrm>
            <a:off x="7543800" y="2590800"/>
            <a:ext cx="1143000" cy="685800"/>
          </a:xfrm>
          <a:prstGeom prst="rect">
            <a:avLst/>
          </a:prstGeom>
          <a:noFill/>
          <a:ln w="9525">
            <a:noFill/>
            <a:miter lim="800000"/>
            <a:headEnd/>
            <a:tailEnd/>
          </a:ln>
          <a:effectLst/>
        </p:spPr>
        <p:txBody>
          <a:bodyPr/>
          <a:lstStyle/>
          <a:p>
            <a:pPr marL="342900" indent="-342900" eaLnBrk="1" hangingPunct="1">
              <a:spcBef>
                <a:spcPct val="20000"/>
              </a:spcBef>
              <a:defRPr/>
            </a:pPr>
            <a:r>
              <a:rPr lang="en-US" sz="3200">
                <a:effectLst>
                  <a:outerShdw blurRad="38100" dist="38100" dir="2700000" algn="tl">
                    <a:srgbClr val="C0C0C0"/>
                  </a:outerShdw>
                </a:effectLst>
                <a:latin typeface="Arial" pitchFamily="34" charset="0"/>
              </a:rPr>
              <a:t>YA</a:t>
            </a:r>
          </a:p>
        </p:txBody>
      </p:sp>
      <p:sp>
        <p:nvSpPr>
          <p:cNvPr id="117765" name="Rectangle 5"/>
          <p:cNvSpPr>
            <a:spLocks noChangeArrowheads="1"/>
          </p:cNvSpPr>
          <p:nvPr/>
        </p:nvSpPr>
        <p:spPr bwMode="auto">
          <a:xfrm>
            <a:off x="457200" y="3429000"/>
            <a:ext cx="7010400" cy="685800"/>
          </a:xfrm>
          <a:prstGeom prst="rect">
            <a:avLst/>
          </a:prstGeom>
          <a:noFill/>
          <a:ln w="9525">
            <a:noFill/>
            <a:miter lim="800000"/>
            <a:headEnd/>
            <a:tailEnd/>
          </a:ln>
          <a:effectLst/>
        </p:spPr>
        <p:txBody>
          <a:bodyPr/>
          <a:lstStyle/>
          <a:p>
            <a:pPr marL="342900" indent="-342900" eaLnBrk="1" hangingPunct="1">
              <a:spcBef>
                <a:spcPct val="20000"/>
              </a:spcBef>
              <a:defRPr/>
            </a:pPr>
            <a:r>
              <a:rPr lang="en-US" sz="3200">
                <a:effectLst>
                  <a:outerShdw blurRad="38100" dist="38100" dir="2700000" algn="tl">
                    <a:srgbClr val="C0C0C0"/>
                  </a:outerShdw>
                </a:effectLst>
                <a:latin typeface="Arial" pitchFamily="34" charset="0"/>
              </a:rPr>
              <a:t>Apakah ini sebuah proposisi?</a:t>
            </a:r>
          </a:p>
        </p:txBody>
      </p:sp>
      <p:sp>
        <p:nvSpPr>
          <p:cNvPr id="117766" name="Rectangle 6"/>
          <p:cNvSpPr>
            <a:spLocks noChangeArrowheads="1"/>
          </p:cNvSpPr>
          <p:nvPr/>
        </p:nvSpPr>
        <p:spPr bwMode="auto">
          <a:xfrm>
            <a:off x="7543800" y="3429000"/>
            <a:ext cx="1143000" cy="685800"/>
          </a:xfrm>
          <a:prstGeom prst="rect">
            <a:avLst/>
          </a:prstGeom>
          <a:noFill/>
          <a:ln w="9525">
            <a:noFill/>
            <a:miter lim="800000"/>
            <a:headEnd/>
            <a:tailEnd/>
          </a:ln>
          <a:effectLst/>
        </p:spPr>
        <p:txBody>
          <a:bodyPr/>
          <a:lstStyle/>
          <a:p>
            <a:pPr marL="342900" indent="-342900" eaLnBrk="1" hangingPunct="1">
              <a:spcBef>
                <a:spcPct val="20000"/>
              </a:spcBef>
              <a:defRPr/>
            </a:pPr>
            <a:r>
              <a:rPr lang="en-US" sz="3200">
                <a:effectLst>
                  <a:outerShdw blurRad="38100" dist="38100" dir="2700000" algn="tl">
                    <a:srgbClr val="C0C0C0"/>
                  </a:outerShdw>
                </a:effectLst>
                <a:latin typeface="Arial" pitchFamily="34" charset="0"/>
              </a:rPr>
              <a:t>YA</a:t>
            </a:r>
          </a:p>
        </p:txBody>
      </p:sp>
      <p:sp>
        <p:nvSpPr>
          <p:cNvPr id="117767" name="Rectangle 7"/>
          <p:cNvSpPr>
            <a:spLocks noChangeArrowheads="1"/>
          </p:cNvSpPr>
          <p:nvPr/>
        </p:nvSpPr>
        <p:spPr bwMode="auto">
          <a:xfrm>
            <a:off x="457200" y="4419600"/>
            <a:ext cx="4800600" cy="1295400"/>
          </a:xfrm>
          <a:prstGeom prst="rect">
            <a:avLst/>
          </a:prstGeom>
          <a:noFill/>
          <a:ln w="9525">
            <a:noFill/>
            <a:miter lim="800000"/>
            <a:headEnd/>
            <a:tailEnd/>
          </a:ln>
          <a:effectLst/>
        </p:spPr>
        <p:txBody>
          <a:bodyPr/>
          <a:lstStyle/>
          <a:p>
            <a:pPr eaLnBrk="1" hangingPunct="1">
              <a:spcBef>
                <a:spcPct val="20000"/>
              </a:spcBef>
              <a:defRPr/>
            </a:pPr>
            <a:r>
              <a:rPr lang="en-US" sz="3200">
                <a:effectLst>
                  <a:outerShdw blurRad="38100" dist="38100" dir="2700000" algn="tl">
                    <a:srgbClr val="C0C0C0"/>
                  </a:outerShdw>
                </a:effectLst>
                <a:latin typeface="Arial" pitchFamily="34" charset="0"/>
              </a:rPr>
              <a:t>Apakah nilai kebenaran dari proposisi ini?</a:t>
            </a:r>
          </a:p>
        </p:txBody>
      </p:sp>
      <p:sp>
        <p:nvSpPr>
          <p:cNvPr id="117768" name="Rectangle 8"/>
          <p:cNvSpPr>
            <a:spLocks noChangeArrowheads="1"/>
          </p:cNvSpPr>
          <p:nvPr/>
        </p:nvSpPr>
        <p:spPr bwMode="auto">
          <a:xfrm>
            <a:off x="7010400" y="4648200"/>
            <a:ext cx="1676400" cy="685800"/>
          </a:xfrm>
          <a:prstGeom prst="rect">
            <a:avLst/>
          </a:prstGeom>
          <a:noFill/>
          <a:ln w="9525">
            <a:noFill/>
            <a:miter lim="800000"/>
            <a:headEnd/>
            <a:tailEnd/>
          </a:ln>
          <a:effectLst/>
        </p:spPr>
        <p:txBody>
          <a:bodyPr/>
          <a:lstStyle/>
          <a:p>
            <a:pPr marL="342900" indent="-342900" eaLnBrk="1" hangingPunct="1">
              <a:spcBef>
                <a:spcPct val="20000"/>
              </a:spcBef>
              <a:defRPr/>
            </a:pPr>
            <a:r>
              <a:rPr lang="en-US" sz="3200">
                <a:effectLst>
                  <a:outerShdw blurRad="38100" dist="38100" dir="2700000" algn="tl">
                    <a:srgbClr val="C0C0C0"/>
                  </a:outerShdw>
                </a:effectLst>
                <a:latin typeface="Arial" pitchFamily="34" charset="0"/>
              </a:rPr>
              <a:t>SALAH</a:t>
            </a:r>
          </a:p>
        </p:txBody>
      </p:sp>
      <p:sp>
        <p:nvSpPr>
          <p:cNvPr id="11274" name="Rectangle 9"/>
          <p:cNvSpPr>
            <a:spLocks noGrp="1" noChangeArrowheads="1"/>
          </p:cNvSpPr>
          <p:nvPr>
            <p:ph type="title"/>
          </p:nvPr>
        </p:nvSpPr>
        <p:spPr>
          <a:noFill/>
        </p:spPr>
        <p:txBody>
          <a:bodyPr/>
          <a:lstStyle/>
          <a:p>
            <a:pPr eaLnBrk="1" hangingPunct="1"/>
            <a:r>
              <a:rPr lang="en-US" altLang="en-US" sz="3600" b="1" smtClean="0">
                <a:solidFill>
                  <a:schemeClr val="tx1"/>
                </a:solidFill>
              </a:rPr>
              <a:t>Permainan</a:t>
            </a:r>
            <a:endParaRPr lang="en-CA" altLang="en-US" sz="3600" b="1" smtClean="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117762">
                                            <p:txEl>
                                              <p:pRg st="0" end="0"/>
                                            </p:txEl>
                                          </p:spTgt>
                                        </p:tgtEl>
                                        <p:attrNameLst>
                                          <p:attrName>style.visibility</p:attrName>
                                        </p:attrNameLst>
                                      </p:cBhvr>
                                      <p:to>
                                        <p:strVal val="visible"/>
                                      </p:to>
                                    </p:set>
                                    <p:anim calcmode="lin" valueType="num">
                                      <p:cBhvr>
                                        <p:cTn id="7" dur="500" fill="hold"/>
                                        <p:tgtEl>
                                          <p:spTgt spid="117762">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117762">
                                            <p:txEl>
                                              <p:pRg st="0" end="0"/>
                                            </p:txEl>
                                          </p:spTgt>
                                        </p:tgtEl>
                                        <p:attrNameLst>
                                          <p:attrName>ppt_h</p:attrName>
                                        </p:attrNameLst>
                                      </p:cBhvr>
                                      <p:tavLst>
                                        <p:tav tm="0">
                                          <p:val>
                                            <p:fltVal val="0"/>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3" presetClass="entr" presetSubtype="16" fill="hold" grpId="0" nodeType="clickEffect">
                                  <p:stCondLst>
                                    <p:cond delay="0"/>
                                  </p:stCondLst>
                                  <p:childTnLst>
                                    <p:set>
                                      <p:cBhvr>
                                        <p:cTn id="12" dur="1" fill="hold">
                                          <p:stCondLst>
                                            <p:cond delay="0"/>
                                          </p:stCondLst>
                                        </p:cTn>
                                        <p:tgtEl>
                                          <p:spTgt spid="117763">
                                            <p:txEl>
                                              <p:pRg st="0" end="0"/>
                                            </p:txEl>
                                          </p:spTgt>
                                        </p:tgtEl>
                                        <p:attrNameLst>
                                          <p:attrName>style.visibility</p:attrName>
                                        </p:attrNameLst>
                                      </p:cBhvr>
                                      <p:to>
                                        <p:strVal val="visible"/>
                                      </p:to>
                                    </p:set>
                                    <p:anim calcmode="lin" valueType="num">
                                      <p:cBhvr>
                                        <p:cTn id="13" dur="500" fill="hold"/>
                                        <p:tgtEl>
                                          <p:spTgt spid="117763">
                                            <p:txEl>
                                              <p:pRg st="0" end="0"/>
                                            </p:txEl>
                                          </p:spTgt>
                                        </p:tgtEl>
                                        <p:attrNameLst>
                                          <p:attrName>ppt_w</p:attrName>
                                        </p:attrNameLst>
                                      </p:cBhvr>
                                      <p:tavLst>
                                        <p:tav tm="0">
                                          <p:val>
                                            <p:fltVal val="0"/>
                                          </p:val>
                                        </p:tav>
                                        <p:tav tm="100000">
                                          <p:val>
                                            <p:strVal val="#ppt_w"/>
                                          </p:val>
                                        </p:tav>
                                      </p:tavLst>
                                    </p:anim>
                                    <p:anim calcmode="lin" valueType="num">
                                      <p:cBhvr>
                                        <p:cTn id="14" dur="500" fill="hold"/>
                                        <p:tgtEl>
                                          <p:spTgt spid="117763">
                                            <p:txEl>
                                              <p:pRg st="0" end="0"/>
                                            </p:txEl>
                                          </p:spTgt>
                                        </p:tgtEl>
                                        <p:attrNameLst>
                                          <p:attrName>ppt_h</p:attrName>
                                        </p:attrNameLst>
                                      </p:cBhvr>
                                      <p:tavLst>
                                        <p:tav tm="0">
                                          <p:val>
                                            <p:fltVal val="0"/>
                                          </p:val>
                                        </p:tav>
                                        <p:tav tm="100000">
                                          <p:val>
                                            <p:strVal val="#ppt_h"/>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3" presetClass="entr" presetSubtype="16" fill="hold" grpId="0" nodeType="clickEffect">
                                  <p:stCondLst>
                                    <p:cond delay="0"/>
                                  </p:stCondLst>
                                  <p:childTnLst>
                                    <p:set>
                                      <p:cBhvr>
                                        <p:cTn id="18" dur="1" fill="hold">
                                          <p:stCondLst>
                                            <p:cond delay="0"/>
                                          </p:stCondLst>
                                        </p:cTn>
                                        <p:tgtEl>
                                          <p:spTgt spid="117764">
                                            <p:txEl>
                                              <p:pRg st="0" end="0"/>
                                            </p:txEl>
                                          </p:spTgt>
                                        </p:tgtEl>
                                        <p:attrNameLst>
                                          <p:attrName>style.visibility</p:attrName>
                                        </p:attrNameLst>
                                      </p:cBhvr>
                                      <p:to>
                                        <p:strVal val="visible"/>
                                      </p:to>
                                    </p:set>
                                    <p:anim calcmode="lin" valueType="num">
                                      <p:cBhvr>
                                        <p:cTn id="19" dur="500" fill="hold"/>
                                        <p:tgtEl>
                                          <p:spTgt spid="117764">
                                            <p:txEl>
                                              <p:pRg st="0" end="0"/>
                                            </p:txEl>
                                          </p:spTgt>
                                        </p:tgtEl>
                                        <p:attrNameLst>
                                          <p:attrName>ppt_w</p:attrName>
                                        </p:attrNameLst>
                                      </p:cBhvr>
                                      <p:tavLst>
                                        <p:tav tm="0">
                                          <p:val>
                                            <p:fltVal val="0"/>
                                          </p:val>
                                        </p:tav>
                                        <p:tav tm="100000">
                                          <p:val>
                                            <p:strVal val="#ppt_w"/>
                                          </p:val>
                                        </p:tav>
                                      </p:tavLst>
                                    </p:anim>
                                    <p:anim calcmode="lin" valueType="num">
                                      <p:cBhvr>
                                        <p:cTn id="20" dur="500" fill="hold"/>
                                        <p:tgtEl>
                                          <p:spTgt spid="117764">
                                            <p:txEl>
                                              <p:pRg st="0" end="0"/>
                                            </p:txEl>
                                          </p:spTgt>
                                        </p:tgtEl>
                                        <p:attrNameLst>
                                          <p:attrName>ppt_h</p:attrName>
                                        </p:attrNameLst>
                                      </p:cBhvr>
                                      <p:tavLst>
                                        <p:tav tm="0">
                                          <p:val>
                                            <p:fltVal val="0"/>
                                          </p:val>
                                        </p:tav>
                                        <p:tav tm="100000">
                                          <p:val>
                                            <p:strVal val="#ppt_h"/>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3" presetClass="entr" presetSubtype="16" fill="hold" grpId="0" nodeType="clickEffect">
                                  <p:stCondLst>
                                    <p:cond delay="0"/>
                                  </p:stCondLst>
                                  <p:childTnLst>
                                    <p:set>
                                      <p:cBhvr>
                                        <p:cTn id="24" dur="1" fill="hold">
                                          <p:stCondLst>
                                            <p:cond delay="0"/>
                                          </p:stCondLst>
                                        </p:cTn>
                                        <p:tgtEl>
                                          <p:spTgt spid="117765">
                                            <p:txEl>
                                              <p:pRg st="0" end="0"/>
                                            </p:txEl>
                                          </p:spTgt>
                                        </p:tgtEl>
                                        <p:attrNameLst>
                                          <p:attrName>style.visibility</p:attrName>
                                        </p:attrNameLst>
                                      </p:cBhvr>
                                      <p:to>
                                        <p:strVal val="visible"/>
                                      </p:to>
                                    </p:set>
                                    <p:anim calcmode="lin" valueType="num">
                                      <p:cBhvr>
                                        <p:cTn id="25" dur="500" fill="hold"/>
                                        <p:tgtEl>
                                          <p:spTgt spid="117765">
                                            <p:txEl>
                                              <p:pRg st="0" end="0"/>
                                            </p:txEl>
                                          </p:spTgt>
                                        </p:tgtEl>
                                        <p:attrNameLst>
                                          <p:attrName>ppt_w</p:attrName>
                                        </p:attrNameLst>
                                      </p:cBhvr>
                                      <p:tavLst>
                                        <p:tav tm="0">
                                          <p:val>
                                            <p:fltVal val="0"/>
                                          </p:val>
                                        </p:tav>
                                        <p:tav tm="100000">
                                          <p:val>
                                            <p:strVal val="#ppt_w"/>
                                          </p:val>
                                        </p:tav>
                                      </p:tavLst>
                                    </p:anim>
                                    <p:anim calcmode="lin" valueType="num">
                                      <p:cBhvr>
                                        <p:cTn id="26" dur="500" fill="hold"/>
                                        <p:tgtEl>
                                          <p:spTgt spid="117765">
                                            <p:txEl>
                                              <p:pRg st="0" end="0"/>
                                            </p:txEl>
                                          </p:spTgt>
                                        </p:tgtEl>
                                        <p:attrNameLst>
                                          <p:attrName>ppt_h</p:attrName>
                                        </p:attrNameLst>
                                      </p:cBhvr>
                                      <p:tavLst>
                                        <p:tav tm="0">
                                          <p:val>
                                            <p:fltVal val="0"/>
                                          </p:val>
                                        </p:tav>
                                        <p:tav tm="100000">
                                          <p:val>
                                            <p:strVal val="#ppt_h"/>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3" presetClass="entr" presetSubtype="16" fill="hold" grpId="0" nodeType="clickEffect">
                                  <p:stCondLst>
                                    <p:cond delay="0"/>
                                  </p:stCondLst>
                                  <p:childTnLst>
                                    <p:set>
                                      <p:cBhvr>
                                        <p:cTn id="30" dur="1" fill="hold">
                                          <p:stCondLst>
                                            <p:cond delay="0"/>
                                          </p:stCondLst>
                                        </p:cTn>
                                        <p:tgtEl>
                                          <p:spTgt spid="117766">
                                            <p:txEl>
                                              <p:pRg st="0" end="0"/>
                                            </p:txEl>
                                          </p:spTgt>
                                        </p:tgtEl>
                                        <p:attrNameLst>
                                          <p:attrName>style.visibility</p:attrName>
                                        </p:attrNameLst>
                                      </p:cBhvr>
                                      <p:to>
                                        <p:strVal val="visible"/>
                                      </p:to>
                                    </p:set>
                                    <p:anim calcmode="lin" valueType="num">
                                      <p:cBhvr>
                                        <p:cTn id="31" dur="500" fill="hold"/>
                                        <p:tgtEl>
                                          <p:spTgt spid="117766">
                                            <p:txEl>
                                              <p:pRg st="0" end="0"/>
                                            </p:txEl>
                                          </p:spTgt>
                                        </p:tgtEl>
                                        <p:attrNameLst>
                                          <p:attrName>ppt_w</p:attrName>
                                        </p:attrNameLst>
                                      </p:cBhvr>
                                      <p:tavLst>
                                        <p:tav tm="0">
                                          <p:val>
                                            <p:fltVal val="0"/>
                                          </p:val>
                                        </p:tav>
                                        <p:tav tm="100000">
                                          <p:val>
                                            <p:strVal val="#ppt_w"/>
                                          </p:val>
                                        </p:tav>
                                      </p:tavLst>
                                    </p:anim>
                                    <p:anim calcmode="lin" valueType="num">
                                      <p:cBhvr>
                                        <p:cTn id="32" dur="500" fill="hold"/>
                                        <p:tgtEl>
                                          <p:spTgt spid="117766">
                                            <p:txEl>
                                              <p:pRg st="0" end="0"/>
                                            </p:txEl>
                                          </p:spTgt>
                                        </p:tgtEl>
                                        <p:attrNameLst>
                                          <p:attrName>ppt_h</p:attrName>
                                        </p:attrNameLst>
                                      </p:cBhvr>
                                      <p:tavLst>
                                        <p:tav tm="0">
                                          <p:val>
                                            <p:fltVal val="0"/>
                                          </p:val>
                                        </p:tav>
                                        <p:tav tm="100000">
                                          <p:val>
                                            <p:strVal val="#ppt_h"/>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3" presetClass="entr" presetSubtype="16" fill="hold" grpId="0" nodeType="clickEffect">
                                  <p:stCondLst>
                                    <p:cond delay="0"/>
                                  </p:stCondLst>
                                  <p:childTnLst>
                                    <p:set>
                                      <p:cBhvr>
                                        <p:cTn id="36" dur="1" fill="hold">
                                          <p:stCondLst>
                                            <p:cond delay="0"/>
                                          </p:stCondLst>
                                        </p:cTn>
                                        <p:tgtEl>
                                          <p:spTgt spid="117767"/>
                                        </p:tgtEl>
                                        <p:attrNameLst>
                                          <p:attrName>style.visibility</p:attrName>
                                        </p:attrNameLst>
                                      </p:cBhvr>
                                      <p:to>
                                        <p:strVal val="visible"/>
                                      </p:to>
                                    </p:set>
                                    <p:anim calcmode="lin" valueType="num">
                                      <p:cBhvr>
                                        <p:cTn id="37" dur="500" fill="hold"/>
                                        <p:tgtEl>
                                          <p:spTgt spid="117767"/>
                                        </p:tgtEl>
                                        <p:attrNameLst>
                                          <p:attrName>ppt_w</p:attrName>
                                        </p:attrNameLst>
                                      </p:cBhvr>
                                      <p:tavLst>
                                        <p:tav tm="0">
                                          <p:val>
                                            <p:fltVal val="0"/>
                                          </p:val>
                                        </p:tav>
                                        <p:tav tm="100000">
                                          <p:val>
                                            <p:strVal val="#ppt_w"/>
                                          </p:val>
                                        </p:tav>
                                      </p:tavLst>
                                    </p:anim>
                                    <p:anim calcmode="lin" valueType="num">
                                      <p:cBhvr>
                                        <p:cTn id="38" dur="500" fill="hold"/>
                                        <p:tgtEl>
                                          <p:spTgt spid="117767"/>
                                        </p:tgtEl>
                                        <p:attrNameLst>
                                          <p:attrName>ppt_h</p:attrName>
                                        </p:attrNameLst>
                                      </p:cBhvr>
                                      <p:tavLst>
                                        <p:tav tm="0">
                                          <p:val>
                                            <p:fltVal val="0"/>
                                          </p:val>
                                        </p:tav>
                                        <p:tav tm="100000">
                                          <p:val>
                                            <p:strVal val="#ppt_h"/>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3" presetClass="entr" presetSubtype="16" fill="hold" grpId="0" nodeType="clickEffect">
                                  <p:stCondLst>
                                    <p:cond delay="0"/>
                                  </p:stCondLst>
                                  <p:childTnLst>
                                    <p:set>
                                      <p:cBhvr>
                                        <p:cTn id="42" dur="1" fill="hold">
                                          <p:stCondLst>
                                            <p:cond delay="0"/>
                                          </p:stCondLst>
                                        </p:cTn>
                                        <p:tgtEl>
                                          <p:spTgt spid="117768">
                                            <p:txEl>
                                              <p:pRg st="0" end="0"/>
                                            </p:txEl>
                                          </p:spTgt>
                                        </p:tgtEl>
                                        <p:attrNameLst>
                                          <p:attrName>style.visibility</p:attrName>
                                        </p:attrNameLst>
                                      </p:cBhvr>
                                      <p:to>
                                        <p:strVal val="visible"/>
                                      </p:to>
                                    </p:set>
                                    <p:anim calcmode="lin" valueType="num">
                                      <p:cBhvr>
                                        <p:cTn id="43" dur="500" fill="hold"/>
                                        <p:tgtEl>
                                          <p:spTgt spid="117768">
                                            <p:txEl>
                                              <p:pRg st="0" end="0"/>
                                            </p:txEl>
                                          </p:spTgt>
                                        </p:tgtEl>
                                        <p:attrNameLst>
                                          <p:attrName>ppt_w</p:attrName>
                                        </p:attrNameLst>
                                      </p:cBhvr>
                                      <p:tavLst>
                                        <p:tav tm="0">
                                          <p:val>
                                            <p:fltVal val="0"/>
                                          </p:val>
                                        </p:tav>
                                        <p:tav tm="100000">
                                          <p:val>
                                            <p:strVal val="#ppt_w"/>
                                          </p:val>
                                        </p:tav>
                                      </p:tavLst>
                                    </p:anim>
                                    <p:anim calcmode="lin" valueType="num">
                                      <p:cBhvr>
                                        <p:cTn id="44" dur="500" fill="hold"/>
                                        <p:tgtEl>
                                          <p:spTgt spid="117768">
                                            <p:txEl>
                                              <p:pRg st="0" end="0"/>
                                            </p:txEl>
                                          </p:spTgt>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762" grpId="0" build="p" bldLvl="2" autoUpdateAnimBg="0"/>
      <p:bldP spid="117763" grpId="0" build="p" bldLvl="2" autoUpdateAnimBg="0"/>
      <p:bldP spid="117764" grpId="0" build="p" bldLvl="2" autoUpdateAnimBg="0"/>
      <p:bldP spid="117765" grpId="0" build="p" bldLvl="2" autoUpdateAnimBg="0"/>
      <p:bldP spid="117766" grpId="0" build="p" bldLvl="2" autoUpdateAnimBg="0"/>
      <p:bldP spid="117767" grpId="0" autoUpdateAnimBg="0"/>
      <p:bldP spid="117768" grpId="0" build="p" bldLvl="2" autoUpdateAnimBg="0"/>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Number Placeholder 5"/>
          <p:cNvSpPr>
            <a:spLocks noGrp="1"/>
          </p:cNvSpPr>
          <p:nvPr>
            <p:ph type="sldNum" sz="quarter" idx="12"/>
          </p:nvPr>
        </p:nvSpPr>
        <p:spPr>
          <a:noFill/>
        </p:spPr>
        <p:txBody>
          <a:bodyPr/>
          <a:lstStyle/>
          <a:p>
            <a:fld id="{C7F2323F-78ED-445F-89F6-027C4F7C77C3}" type="slidenum">
              <a:rPr lang="en-US" altLang="en-US" smtClean="0"/>
              <a:pPr/>
              <a:t>90</a:t>
            </a:fld>
            <a:endParaRPr lang="en-US" altLang="en-US" smtClean="0"/>
          </a:p>
        </p:txBody>
      </p:sp>
      <p:graphicFrame>
        <p:nvGraphicFramePr>
          <p:cNvPr id="94211" name="Object 4"/>
          <p:cNvGraphicFramePr>
            <a:graphicFrameLocks noChangeAspect="1"/>
          </p:cNvGraphicFramePr>
          <p:nvPr/>
        </p:nvGraphicFramePr>
        <p:xfrm>
          <a:off x="455613" y="539750"/>
          <a:ext cx="8301037" cy="5984875"/>
        </p:xfrm>
        <a:graphic>
          <a:graphicData uri="http://schemas.openxmlformats.org/presentationml/2006/ole">
            <p:oleObj spid="_x0000_s33794" name="Document" r:id="rId3" imgW="6117336" imgH="4416552" progId="Word.Document.8">
              <p:embed/>
            </p:oleObj>
          </a:graphicData>
        </a:graphic>
      </p:graphicFrame>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Slide Number Placeholder 5"/>
          <p:cNvSpPr>
            <a:spLocks noGrp="1"/>
          </p:cNvSpPr>
          <p:nvPr>
            <p:ph type="sldNum" sz="quarter" idx="12"/>
          </p:nvPr>
        </p:nvSpPr>
        <p:spPr>
          <a:noFill/>
        </p:spPr>
        <p:txBody>
          <a:bodyPr/>
          <a:lstStyle/>
          <a:p>
            <a:fld id="{3039AF1F-C6DA-4018-94FC-3A4F10EF3337}" type="slidenum">
              <a:rPr lang="en-US" altLang="en-US" smtClean="0"/>
              <a:pPr/>
              <a:t>91</a:t>
            </a:fld>
            <a:endParaRPr lang="en-US" altLang="en-US" smtClean="0"/>
          </a:p>
        </p:txBody>
      </p:sp>
      <p:sp>
        <p:nvSpPr>
          <p:cNvPr id="95235" name="Rectangle 2"/>
          <p:cNvSpPr>
            <a:spLocks noGrp="1" noChangeArrowheads="1"/>
          </p:cNvSpPr>
          <p:nvPr>
            <p:ph type="title"/>
          </p:nvPr>
        </p:nvSpPr>
        <p:spPr/>
        <p:txBody>
          <a:bodyPr>
            <a:normAutofit fontScale="90000"/>
          </a:bodyPr>
          <a:lstStyle/>
          <a:p>
            <a:pPr eaLnBrk="1" hangingPunct="1"/>
            <a:r>
              <a:rPr lang="en-US" altLang="en-US" smtClean="0"/>
              <a:t>Beberapa argumen yang sudah terbukti sahih</a:t>
            </a:r>
          </a:p>
        </p:txBody>
      </p:sp>
      <p:sp>
        <p:nvSpPr>
          <p:cNvPr id="95236" name="Rectangle 3"/>
          <p:cNvSpPr>
            <a:spLocks noGrp="1" noChangeArrowheads="1"/>
          </p:cNvSpPr>
          <p:nvPr>
            <p:ph type="body" idx="1"/>
          </p:nvPr>
        </p:nvSpPr>
        <p:spPr>
          <a:xfrm>
            <a:off x="685800" y="2362200"/>
            <a:ext cx="7772400" cy="3733800"/>
          </a:xfrm>
        </p:spPr>
        <p:txBody>
          <a:bodyPr/>
          <a:lstStyle/>
          <a:p>
            <a:pPr marL="609600" indent="-609600" eaLnBrk="1" hangingPunct="1">
              <a:buFontTx/>
              <a:buAutoNum type="arabicPeriod"/>
            </a:pPr>
            <a:r>
              <a:rPr lang="en-US" altLang="en-US" smtClean="0"/>
              <a:t>Modus ponen</a:t>
            </a:r>
          </a:p>
          <a:p>
            <a:pPr marL="609600" indent="-609600" eaLnBrk="1" hangingPunct="1">
              <a:buFontTx/>
              <a:buNone/>
            </a:pPr>
            <a:r>
              <a:rPr lang="en-US" altLang="en-US" smtClean="0"/>
              <a:t>		</a:t>
            </a:r>
            <a:r>
              <a:rPr lang="en-US" altLang="en-US" i="1" smtClean="0"/>
              <a:t>p</a:t>
            </a:r>
            <a:r>
              <a:rPr lang="en-US" altLang="en-US" smtClean="0"/>
              <a:t> </a:t>
            </a:r>
            <a:r>
              <a:rPr lang="en-US" altLang="en-US" smtClean="0">
                <a:sym typeface="Symbol" pitchFamily="18" charset="2"/>
              </a:rPr>
              <a:t> </a:t>
            </a:r>
            <a:r>
              <a:rPr lang="en-US" altLang="en-US" i="1" smtClean="0">
                <a:sym typeface="Symbol" pitchFamily="18" charset="2"/>
              </a:rPr>
              <a:t>q</a:t>
            </a:r>
          </a:p>
          <a:p>
            <a:pPr marL="609600" indent="-609600" eaLnBrk="1" hangingPunct="1">
              <a:buFontTx/>
              <a:buNone/>
            </a:pPr>
            <a:r>
              <a:rPr lang="en-US" altLang="en-US" smtClean="0">
                <a:sym typeface="Symbol" pitchFamily="18" charset="2"/>
              </a:rPr>
              <a:t>		</a:t>
            </a:r>
            <a:r>
              <a:rPr lang="en-US" altLang="en-US" i="1" smtClean="0">
                <a:sym typeface="Symbol" pitchFamily="18" charset="2"/>
              </a:rPr>
              <a:t>p</a:t>
            </a:r>
          </a:p>
          <a:p>
            <a:pPr marL="609600" indent="-609600" eaLnBrk="1" hangingPunct="1">
              <a:buFontTx/>
              <a:buNone/>
            </a:pPr>
            <a:r>
              <a:rPr lang="en-US" altLang="en-US" smtClean="0">
                <a:sym typeface="Symbol" pitchFamily="18" charset="2"/>
              </a:rPr>
              <a:t>	  ---------------</a:t>
            </a:r>
          </a:p>
          <a:p>
            <a:pPr marL="609600" indent="-609600" eaLnBrk="1" hangingPunct="1">
              <a:buFontTx/>
              <a:buNone/>
            </a:pPr>
            <a:r>
              <a:rPr lang="en-US" altLang="en-US" smtClean="0">
                <a:sym typeface="Symbol" pitchFamily="18" charset="2"/>
              </a:rPr>
              <a:t>	 </a:t>
            </a:r>
            <a:r>
              <a:rPr lang="en-US" altLang="en-US" i="1" smtClean="0">
                <a:sym typeface="Symbol" pitchFamily="18" charset="2"/>
              </a:rPr>
              <a:t>q</a:t>
            </a:r>
            <a:endParaRPr lang="en-US" altLang="en-US" i="1" smtClean="0"/>
          </a:p>
          <a:p>
            <a:pPr marL="609600" indent="-609600" eaLnBrk="1" hangingPunct="1">
              <a:buFontTx/>
              <a:buAutoNum type="arabicPeriod"/>
            </a:pPr>
            <a:endParaRPr lang="en-US" altLang="en-US" smtClean="0"/>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Slide Number Placeholder 5"/>
          <p:cNvSpPr>
            <a:spLocks noGrp="1"/>
          </p:cNvSpPr>
          <p:nvPr>
            <p:ph type="sldNum" sz="quarter" idx="12"/>
          </p:nvPr>
        </p:nvSpPr>
        <p:spPr>
          <a:noFill/>
        </p:spPr>
        <p:txBody>
          <a:bodyPr/>
          <a:lstStyle/>
          <a:p>
            <a:fld id="{F1BF2E95-86BC-480A-8DC6-75557B758309}" type="slidenum">
              <a:rPr lang="en-US" altLang="en-US" smtClean="0"/>
              <a:pPr/>
              <a:t>92</a:t>
            </a:fld>
            <a:endParaRPr lang="en-US" altLang="en-US" smtClean="0"/>
          </a:p>
        </p:txBody>
      </p:sp>
      <p:sp>
        <p:nvSpPr>
          <p:cNvPr id="96259" name="Rectangle 3"/>
          <p:cNvSpPr>
            <a:spLocks noGrp="1" noChangeArrowheads="1"/>
          </p:cNvSpPr>
          <p:nvPr>
            <p:ph type="body" idx="1"/>
          </p:nvPr>
        </p:nvSpPr>
        <p:spPr>
          <a:xfrm>
            <a:off x="762000" y="1447800"/>
            <a:ext cx="7772400" cy="4114800"/>
          </a:xfrm>
        </p:spPr>
        <p:txBody>
          <a:bodyPr/>
          <a:lstStyle/>
          <a:p>
            <a:pPr marL="609600" indent="-609600" eaLnBrk="1" hangingPunct="1">
              <a:buFontTx/>
              <a:buAutoNum type="arabicPeriod" startAt="2"/>
            </a:pPr>
            <a:r>
              <a:rPr lang="en-US" altLang="en-US" smtClean="0"/>
              <a:t>Modus tollen</a:t>
            </a:r>
          </a:p>
          <a:p>
            <a:pPr marL="609600" indent="-609600" eaLnBrk="1" hangingPunct="1">
              <a:buFontTx/>
              <a:buNone/>
            </a:pPr>
            <a:r>
              <a:rPr lang="en-US" altLang="en-US" i="1" smtClean="0"/>
              <a:t>		p</a:t>
            </a:r>
            <a:r>
              <a:rPr lang="en-US" altLang="en-US" smtClean="0"/>
              <a:t> </a:t>
            </a:r>
            <a:r>
              <a:rPr lang="en-US" altLang="en-US" smtClean="0">
                <a:sym typeface="Symbol" pitchFamily="18" charset="2"/>
              </a:rPr>
              <a:t> </a:t>
            </a:r>
            <a:r>
              <a:rPr lang="en-US" altLang="en-US" i="1" smtClean="0">
                <a:sym typeface="Symbol" pitchFamily="18" charset="2"/>
              </a:rPr>
              <a:t>q</a:t>
            </a:r>
          </a:p>
          <a:p>
            <a:pPr marL="609600" indent="-609600" eaLnBrk="1" hangingPunct="1">
              <a:buFontTx/>
              <a:buNone/>
            </a:pPr>
            <a:r>
              <a:rPr lang="en-US" altLang="en-US" smtClean="0">
                <a:sym typeface="Symbol" pitchFamily="18" charset="2"/>
              </a:rPr>
              <a:t>		</a:t>
            </a:r>
            <a:r>
              <a:rPr lang="en-US" altLang="en-US" smtClean="0">
                <a:cs typeface="Times New Roman" pitchFamily="18" charset="0"/>
                <a:sym typeface="Symbol" pitchFamily="18" charset="2"/>
              </a:rPr>
              <a:t>~</a:t>
            </a:r>
            <a:r>
              <a:rPr lang="en-US" altLang="en-US" i="1" smtClean="0">
                <a:cs typeface="Times New Roman" pitchFamily="18" charset="0"/>
                <a:sym typeface="Symbol" pitchFamily="18" charset="2"/>
              </a:rPr>
              <a:t>q</a:t>
            </a:r>
            <a:endParaRPr lang="en-US" altLang="en-US" i="1" smtClean="0">
              <a:sym typeface="Symbol" pitchFamily="18" charset="2"/>
            </a:endParaRPr>
          </a:p>
          <a:p>
            <a:pPr marL="609600" indent="-609600" eaLnBrk="1" hangingPunct="1">
              <a:buFontTx/>
              <a:buNone/>
            </a:pPr>
            <a:r>
              <a:rPr lang="en-US" altLang="en-US" smtClean="0">
                <a:sym typeface="Symbol" pitchFamily="18" charset="2"/>
              </a:rPr>
              <a:t>	  ---------------</a:t>
            </a:r>
          </a:p>
          <a:p>
            <a:pPr marL="609600" indent="-609600" eaLnBrk="1" hangingPunct="1">
              <a:buFontTx/>
              <a:buNone/>
            </a:pPr>
            <a:r>
              <a:rPr lang="en-US" altLang="en-US" smtClean="0">
                <a:sym typeface="Symbol" pitchFamily="18" charset="2"/>
              </a:rPr>
              <a:t>	 </a:t>
            </a:r>
            <a:r>
              <a:rPr lang="en-US" altLang="en-US" smtClean="0">
                <a:cs typeface="Times New Roman" pitchFamily="18" charset="0"/>
                <a:sym typeface="Symbol" pitchFamily="18" charset="2"/>
              </a:rPr>
              <a:t>~</a:t>
            </a:r>
            <a:r>
              <a:rPr lang="en-US" altLang="en-US" smtClean="0">
                <a:sym typeface="Symbol" pitchFamily="18" charset="2"/>
              </a:rPr>
              <a:t> </a:t>
            </a:r>
            <a:r>
              <a:rPr lang="en-US" altLang="en-US" i="1" smtClean="0">
                <a:sym typeface="Symbol" pitchFamily="18" charset="2"/>
              </a:rPr>
              <a:t>p</a:t>
            </a:r>
            <a:endParaRPr lang="en-US" altLang="en-US" i="1" smtClean="0"/>
          </a:p>
          <a:p>
            <a:pPr marL="609600" indent="-609600" eaLnBrk="1" hangingPunct="1">
              <a:buFontTx/>
              <a:buNone/>
            </a:pPr>
            <a:endParaRPr lang="en-US" altLang="en-US" smtClean="0"/>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0" y="1295400"/>
            <a:ext cx="7772400" cy="4114800"/>
          </a:xfrm>
        </p:spPr>
        <p:txBody>
          <a:bodyPr/>
          <a:lstStyle/>
          <a:p>
            <a:pPr>
              <a:buFontTx/>
              <a:buNone/>
              <a:defRPr/>
            </a:pPr>
            <a:r>
              <a:rPr lang="id-ID" dirty="0" smtClean="0"/>
              <a:t>3. Aturan transitif </a:t>
            </a:r>
          </a:p>
          <a:p>
            <a:pPr>
              <a:buFontTx/>
              <a:buNone/>
              <a:defRPr/>
            </a:pPr>
            <a:endParaRPr lang="id-ID" dirty="0" smtClean="0"/>
          </a:p>
          <a:p>
            <a:pPr marL="609600" indent="-609600" eaLnBrk="1" hangingPunct="1">
              <a:buFontTx/>
              <a:buNone/>
              <a:defRPr/>
            </a:pPr>
            <a:r>
              <a:rPr lang="id-ID" dirty="0" smtClean="0"/>
              <a:t>	   </a:t>
            </a:r>
            <a:r>
              <a:rPr lang="en-US" altLang="en-US" i="1" dirty="0" smtClean="0"/>
              <a:t>p</a:t>
            </a:r>
            <a:r>
              <a:rPr lang="en-US" altLang="en-US" dirty="0" smtClean="0"/>
              <a:t> </a:t>
            </a:r>
            <a:r>
              <a:rPr lang="en-US" altLang="en-US" dirty="0" smtClean="0">
                <a:sym typeface="Symbol" pitchFamily="18" charset="2"/>
              </a:rPr>
              <a:t> </a:t>
            </a:r>
            <a:r>
              <a:rPr lang="en-US" altLang="en-US" i="1" dirty="0" smtClean="0">
                <a:sym typeface="Symbol" pitchFamily="18" charset="2"/>
              </a:rPr>
              <a:t>q</a:t>
            </a:r>
          </a:p>
          <a:p>
            <a:pPr marL="609600" indent="-609600" eaLnBrk="1" hangingPunct="1">
              <a:buFontTx/>
              <a:buNone/>
              <a:defRPr/>
            </a:pPr>
            <a:r>
              <a:rPr lang="en-US" altLang="en-US" dirty="0" smtClean="0">
                <a:sym typeface="Symbol" pitchFamily="18" charset="2"/>
              </a:rPr>
              <a:t>	</a:t>
            </a:r>
            <a:r>
              <a:rPr lang="id-ID" altLang="en-US" dirty="0" smtClean="0">
                <a:sym typeface="Symbol" pitchFamily="18" charset="2"/>
              </a:rPr>
              <a:t>   </a:t>
            </a:r>
            <a:r>
              <a:rPr lang="id-ID" altLang="en-US" i="1" dirty="0" smtClean="0">
                <a:sym typeface="Symbol" pitchFamily="18" charset="2"/>
              </a:rPr>
              <a:t>q</a:t>
            </a:r>
            <a:r>
              <a:rPr lang="id-ID" altLang="en-US" dirty="0" smtClean="0">
                <a:sym typeface="Symbol" pitchFamily="18" charset="2"/>
              </a:rPr>
              <a:t> </a:t>
            </a:r>
            <a:r>
              <a:rPr lang="id-ID" altLang="en-US" dirty="0" smtClean="0">
                <a:sym typeface="Symbol"/>
              </a:rPr>
              <a:t> </a:t>
            </a:r>
            <a:r>
              <a:rPr lang="id-ID" altLang="en-US" i="1" dirty="0" smtClean="0">
                <a:sym typeface="Symbol"/>
              </a:rPr>
              <a:t>r</a:t>
            </a:r>
            <a:endParaRPr lang="en-US" altLang="en-US" i="1" dirty="0" smtClean="0">
              <a:sym typeface="Symbol" pitchFamily="18" charset="2"/>
            </a:endParaRPr>
          </a:p>
          <a:p>
            <a:pPr marL="609600" indent="-609600" eaLnBrk="1" hangingPunct="1">
              <a:buFontTx/>
              <a:buNone/>
              <a:defRPr/>
            </a:pPr>
            <a:r>
              <a:rPr lang="en-US" altLang="en-US" dirty="0" smtClean="0">
                <a:sym typeface="Symbol" pitchFamily="18" charset="2"/>
              </a:rPr>
              <a:t>	  ---------------</a:t>
            </a:r>
          </a:p>
          <a:p>
            <a:pPr marL="609600" indent="-609600" eaLnBrk="1" hangingPunct="1">
              <a:buFontTx/>
              <a:buNone/>
              <a:defRPr/>
            </a:pPr>
            <a:r>
              <a:rPr lang="en-US" altLang="en-US" dirty="0" smtClean="0">
                <a:sym typeface="Symbol" pitchFamily="18" charset="2"/>
              </a:rPr>
              <a:t>	 </a:t>
            </a:r>
            <a:r>
              <a:rPr lang="id-ID" altLang="en-US" i="1" dirty="0" smtClean="0">
                <a:sym typeface="Symbol" pitchFamily="18" charset="2"/>
              </a:rPr>
              <a:t>p </a:t>
            </a:r>
            <a:r>
              <a:rPr lang="id-ID" altLang="en-US" i="1" dirty="0" smtClean="0">
                <a:sym typeface="Symbol"/>
              </a:rPr>
              <a:t>  r</a:t>
            </a:r>
            <a:endParaRPr lang="en-US" altLang="en-US" i="1" dirty="0" smtClean="0"/>
          </a:p>
          <a:p>
            <a:pPr>
              <a:buFontTx/>
              <a:buNone/>
              <a:defRPr/>
            </a:pPr>
            <a:endParaRPr lang="id-ID" dirty="0"/>
          </a:p>
        </p:txBody>
      </p:sp>
      <p:sp>
        <p:nvSpPr>
          <p:cNvPr id="97283" name="Slide Number Placeholder 3"/>
          <p:cNvSpPr>
            <a:spLocks noGrp="1"/>
          </p:cNvSpPr>
          <p:nvPr>
            <p:ph type="sldNum" sz="quarter" idx="12"/>
          </p:nvPr>
        </p:nvSpPr>
        <p:spPr>
          <a:noFill/>
        </p:spPr>
        <p:txBody>
          <a:bodyPr/>
          <a:lstStyle/>
          <a:p>
            <a:fld id="{00C11060-EBB0-414B-8DF8-01FF8D4EB39B}" type="slidenum">
              <a:rPr lang="en-US" altLang="en-US" smtClean="0"/>
              <a:pPr/>
              <a:t>93</a:t>
            </a:fld>
            <a:endParaRPr lang="en-US" altLang="en-US" smtClean="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Slide Number Placeholder 5"/>
          <p:cNvSpPr>
            <a:spLocks noGrp="1"/>
          </p:cNvSpPr>
          <p:nvPr>
            <p:ph type="sldNum" sz="quarter" idx="12"/>
          </p:nvPr>
        </p:nvSpPr>
        <p:spPr>
          <a:noFill/>
        </p:spPr>
        <p:txBody>
          <a:bodyPr/>
          <a:lstStyle/>
          <a:p>
            <a:fld id="{DF96F880-7FD6-4C1F-814B-487845D0A606}" type="slidenum">
              <a:rPr lang="en-US" altLang="en-US" smtClean="0"/>
              <a:pPr/>
              <a:t>94</a:t>
            </a:fld>
            <a:endParaRPr lang="en-US" altLang="en-US" smtClean="0"/>
          </a:p>
        </p:txBody>
      </p:sp>
      <p:sp>
        <p:nvSpPr>
          <p:cNvPr id="98307" name="Rectangle 3"/>
          <p:cNvSpPr>
            <a:spLocks noGrp="1" noChangeArrowheads="1"/>
          </p:cNvSpPr>
          <p:nvPr>
            <p:ph type="body" idx="1"/>
          </p:nvPr>
        </p:nvSpPr>
        <p:spPr>
          <a:xfrm>
            <a:off x="685800" y="1371600"/>
            <a:ext cx="7772400" cy="4114800"/>
          </a:xfrm>
        </p:spPr>
        <p:txBody>
          <a:bodyPr/>
          <a:lstStyle/>
          <a:p>
            <a:pPr marL="609600" indent="-609600" eaLnBrk="1" hangingPunct="1">
              <a:buFontTx/>
              <a:buAutoNum type="arabicPeriod" startAt="3"/>
            </a:pPr>
            <a:r>
              <a:rPr lang="en-US" altLang="en-US" smtClean="0"/>
              <a:t>Silogisme disjungtif</a:t>
            </a:r>
            <a:r>
              <a:rPr lang="id-ID" altLang="en-US" smtClean="0"/>
              <a:t>/kontrapositif</a:t>
            </a:r>
            <a:endParaRPr lang="en-US" altLang="en-US" smtClean="0"/>
          </a:p>
          <a:p>
            <a:pPr marL="609600" indent="-609600" eaLnBrk="1" hangingPunct="1">
              <a:buFontTx/>
              <a:buNone/>
            </a:pPr>
            <a:endParaRPr lang="id-ID" altLang="en-US" smtClean="0"/>
          </a:p>
          <a:p>
            <a:pPr marL="609600" indent="-609600" eaLnBrk="1" hangingPunct="1">
              <a:buFontTx/>
              <a:buNone/>
            </a:pPr>
            <a:r>
              <a:rPr lang="en-US" altLang="en-US" smtClean="0"/>
              <a:t>		</a:t>
            </a:r>
            <a:r>
              <a:rPr lang="en-US" altLang="en-US" i="1" smtClean="0"/>
              <a:t>p</a:t>
            </a:r>
            <a:r>
              <a:rPr lang="en-US" altLang="en-US" smtClean="0"/>
              <a:t> </a:t>
            </a:r>
            <a:r>
              <a:rPr lang="en-US" altLang="en-US" smtClean="0">
                <a:sym typeface="Symbol" pitchFamily="18" charset="2"/>
              </a:rPr>
              <a:t> </a:t>
            </a:r>
            <a:r>
              <a:rPr lang="en-US" altLang="en-US" i="1" smtClean="0">
                <a:sym typeface="Symbol" pitchFamily="18" charset="2"/>
              </a:rPr>
              <a:t>q</a:t>
            </a:r>
            <a:r>
              <a:rPr lang="id-ID" altLang="en-US" i="1" smtClean="0">
                <a:sym typeface="Symbol" pitchFamily="18" charset="2"/>
              </a:rPr>
              <a:t>				</a:t>
            </a:r>
            <a:r>
              <a:rPr lang="en-US" altLang="en-US" i="1" smtClean="0"/>
              <a:t> p</a:t>
            </a:r>
            <a:r>
              <a:rPr lang="en-US" altLang="en-US" smtClean="0"/>
              <a:t> </a:t>
            </a:r>
            <a:r>
              <a:rPr lang="en-US" altLang="en-US" smtClean="0">
                <a:sym typeface="Symbol" pitchFamily="18" charset="2"/>
              </a:rPr>
              <a:t> </a:t>
            </a:r>
            <a:r>
              <a:rPr lang="en-US" altLang="en-US" i="1" smtClean="0">
                <a:sym typeface="Symbol" pitchFamily="18" charset="2"/>
              </a:rPr>
              <a:t>q</a:t>
            </a:r>
          </a:p>
          <a:p>
            <a:pPr marL="609600" indent="-609600" eaLnBrk="1" hangingPunct="1">
              <a:buFontTx/>
              <a:buNone/>
            </a:pPr>
            <a:r>
              <a:rPr lang="en-US" altLang="en-US" smtClean="0">
                <a:sym typeface="Symbol" pitchFamily="18" charset="2"/>
              </a:rPr>
              <a:t>		</a:t>
            </a:r>
            <a:r>
              <a:rPr lang="en-US" altLang="en-US" smtClean="0">
                <a:cs typeface="Times New Roman" pitchFamily="18" charset="0"/>
                <a:sym typeface="Symbol" pitchFamily="18" charset="2"/>
              </a:rPr>
              <a:t>~</a:t>
            </a:r>
            <a:r>
              <a:rPr lang="en-US" altLang="en-US" i="1" smtClean="0">
                <a:cs typeface="Times New Roman" pitchFamily="18" charset="0"/>
                <a:sym typeface="Symbol" pitchFamily="18" charset="2"/>
              </a:rPr>
              <a:t>p</a:t>
            </a:r>
            <a:r>
              <a:rPr lang="id-ID" altLang="en-US" i="1" smtClean="0">
                <a:cs typeface="Times New Roman" pitchFamily="18" charset="0"/>
                <a:sym typeface="Symbol" pitchFamily="18" charset="2"/>
              </a:rPr>
              <a:t>				</a:t>
            </a:r>
            <a:r>
              <a:rPr lang="en-US" altLang="en-US" smtClean="0">
                <a:cs typeface="Times New Roman" pitchFamily="18" charset="0"/>
                <a:sym typeface="Symbol" pitchFamily="18" charset="2"/>
              </a:rPr>
              <a:t> ~</a:t>
            </a:r>
            <a:r>
              <a:rPr lang="id-ID" altLang="en-US" i="1" smtClean="0">
                <a:cs typeface="Times New Roman" pitchFamily="18" charset="0"/>
                <a:sym typeface="Symbol" pitchFamily="18" charset="2"/>
              </a:rPr>
              <a:t>q</a:t>
            </a:r>
            <a:endParaRPr lang="en-US" altLang="en-US" i="1" smtClean="0">
              <a:sym typeface="Symbol" pitchFamily="18" charset="2"/>
            </a:endParaRPr>
          </a:p>
          <a:p>
            <a:pPr marL="609600" indent="-609600" eaLnBrk="1" hangingPunct="1">
              <a:buFontTx/>
              <a:buNone/>
            </a:pPr>
            <a:r>
              <a:rPr lang="en-US" altLang="en-US" smtClean="0">
                <a:sym typeface="Symbol" pitchFamily="18" charset="2"/>
              </a:rPr>
              <a:t>	  ----------</a:t>
            </a:r>
            <a:r>
              <a:rPr lang="id-ID" altLang="en-US" smtClean="0">
                <a:sym typeface="Symbol" pitchFamily="18" charset="2"/>
              </a:rPr>
              <a:t>			---------</a:t>
            </a:r>
            <a:endParaRPr lang="en-US" altLang="en-US" smtClean="0">
              <a:sym typeface="Symbol" pitchFamily="18" charset="2"/>
            </a:endParaRPr>
          </a:p>
          <a:p>
            <a:pPr marL="609600" indent="-609600" eaLnBrk="1" hangingPunct="1">
              <a:buFontTx/>
              <a:buNone/>
            </a:pPr>
            <a:r>
              <a:rPr lang="en-US" altLang="en-US" smtClean="0">
                <a:sym typeface="Symbol" pitchFamily="18" charset="2"/>
              </a:rPr>
              <a:t>	 </a:t>
            </a:r>
            <a:r>
              <a:rPr lang="en-US" altLang="en-US" i="1" smtClean="0">
                <a:sym typeface="Symbol" pitchFamily="18" charset="2"/>
              </a:rPr>
              <a:t>q</a:t>
            </a:r>
            <a:r>
              <a:rPr lang="id-ID" altLang="en-US" i="1" smtClean="0">
                <a:sym typeface="Symbol" pitchFamily="18" charset="2"/>
              </a:rPr>
              <a:t>				</a:t>
            </a:r>
            <a:r>
              <a:rPr lang="en-US" altLang="en-US" smtClean="0">
                <a:sym typeface="Symbol" pitchFamily="18" charset="2"/>
              </a:rPr>
              <a:t> </a:t>
            </a:r>
            <a:r>
              <a:rPr lang="id-ID" altLang="en-US" i="1" smtClean="0">
                <a:sym typeface="Symbol" pitchFamily="18" charset="2"/>
              </a:rPr>
              <a:t>p</a:t>
            </a:r>
            <a:r>
              <a:rPr lang="en-US" altLang="en-US" i="1" smtClean="0">
                <a:sym typeface="Symbol" pitchFamily="18" charset="2"/>
              </a:rPr>
              <a:t> </a:t>
            </a:r>
            <a:r>
              <a:rPr lang="id-ID" altLang="en-US" i="1" smtClean="0">
                <a:sym typeface="Symbol" pitchFamily="18" charset="2"/>
              </a:rPr>
              <a:t>	</a:t>
            </a:r>
            <a:endParaRPr lang="en-US" altLang="en-US" i="1" smtClean="0"/>
          </a:p>
          <a:p>
            <a:pPr marL="609600" indent="-609600" eaLnBrk="1" hangingPunct="1">
              <a:buFontTx/>
              <a:buNone/>
            </a:pPr>
            <a:endParaRPr lang="en-US" altLang="en-US" smtClean="0"/>
          </a:p>
          <a:p>
            <a:pPr marL="609600" indent="-609600" eaLnBrk="1" hangingPunct="1">
              <a:buFontTx/>
              <a:buAutoNum type="arabicPeriod" startAt="3"/>
            </a:pPr>
            <a:endParaRPr lang="en-US" altLang="en-US" smtClean="0"/>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Slide Number Placeholder 5"/>
          <p:cNvSpPr>
            <a:spLocks noGrp="1"/>
          </p:cNvSpPr>
          <p:nvPr>
            <p:ph type="sldNum" sz="quarter" idx="12"/>
          </p:nvPr>
        </p:nvSpPr>
        <p:spPr>
          <a:noFill/>
        </p:spPr>
        <p:txBody>
          <a:bodyPr/>
          <a:lstStyle/>
          <a:p>
            <a:fld id="{F6FBAEDC-7FD4-401C-87CA-86F00228DBF8}" type="slidenum">
              <a:rPr lang="en-US" altLang="en-US" smtClean="0"/>
              <a:pPr/>
              <a:t>95</a:t>
            </a:fld>
            <a:endParaRPr lang="en-US" altLang="en-US" smtClean="0"/>
          </a:p>
        </p:txBody>
      </p:sp>
      <p:sp>
        <p:nvSpPr>
          <p:cNvPr id="99331" name="Rectangle 3"/>
          <p:cNvSpPr>
            <a:spLocks noGrp="1" noChangeArrowheads="1"/>
          </p:cNvSpPr>
          <p:nvPr>
            <p:ph type="body" idx="1"/>
          </p:nvPr>
        </p:nvSpPr>
        <p:spPr>
          <a:xfrm>
            <a:off x="762000" y="1066800"/>
            <a:ext cx="7772400" cy="4114800"/>
          </a:xfrm>
        </p:spPr>
        <p:txBody>
          <a:bodyPr/>
          <a:lstStyle/>
          <a:p>
            <a:pPr marL="609600" indent="-609600" eaLnBrk="1" hangingPunct="1">
              <a:buFontTx/>
              <a:buAutoNum type="arabicPeriod" startAt="4"/>
            </a:pPr>
            <a:r>
              <a:rPr lang="en-US" altLang="en-US" smtClean="0"/>
              <a:t>Simplifikasi</a:t>
            </a:r>
            <a:r>
              <a:rPr lang="id-ID" altLang="en-US" smtClean="0"/>
              <a:t> konjungtif</a:t>
            </a:r>
          </a:p>
          <a:p>
            <a:pPr marL="609600" indent="-609600" eaLnBrk="1" hangingPunct="1">
              <a:buFontTx/>
              <a:buAutoNum type="arabicPeriod" startAt="4"/>
            </a:pPr>
            <a:endParaRPr lang="en-US" altLang="en-US" smtClean="0"/>
          </a:p>
          <a:p>
            <a:pPr marL="609600" indent="-609600" eaLnBrk="1" hangingPunct="1">
              <a:buFontTx/>
              <a:buNone/>
            </a:pPr>
            <a:r>
              <a:rPr lang="en-US" altLang="en-US" i="1" smtClean="0"/>
              <a:t>		p</a:t>
            </a:r>
            <a:r>
              <a:rPr lang="en-US" altLang="en-US" smtClean="0"/>
              <a:t> </a:t>
            </a:r>
            <a:r>
              <a:rPr lang="en-US" altLang="en-US" smtClean="0">
                <a:sym typeface="Symbol" pitchFamily="18" charset="2"/>
              </a:rPr>
              <a:t> </a:t>
            </a:r>
            <a:r>
              <a:rPr lang="en-US" altLang="en-US" i="1" smtClean="0">
                <a:sym typeface="Symbol" pitchFamily="18" charset="2"/>
              </a:rPr>
              <a:t>q</a:t>
            </a:r>
            <a:r>
              <a:rPr lang="id-ID" altLang="en-US" i="1" smtClean="0">
                <a:sym typeface="Symbol" pitchFamily="18" charset="2"/>
              </a:rPr>
              <a:t>			</a:t>
            </a:r>
            <a:r>
              <a:rPr lang="en-US" altLang="en-US" i="1" smtClean="0"/>
              <a:t> p</a:t>
            </a:r>
            <a:r>
              <a:rPr lang="en-US" altLang="en-US" smtClean="0"/>
              <a:t> </a:t>
            </a:r>
            <a:r>
              <a:rPr lang="en-US" altLang="en-US" smtClean="0">
                <a:sym typeface="Symbol" pitchFamily="18" charset="2"/>
              </a:rPr>
              <a:t> </a:t>
            </a:r>
            <a:r>
              <a:rPr lang="en-US" altLang="en-US" i="1" smtClean="0">
                <a:sym typeface="Symbol" pitchFamily="18" charset="2"/>
              </a:rPr>
              <a:t>q</a:t>
            </a:r>
          </a:p>
          <a:p>
            <a:pPr marL="609600" indent="-609600" eaLnBrk="1" hangingPunct="1">
              <a:buFontTx/>
              <a:buNone/>
            </a:pPr>
            <a:r>
              <a:rPr lang="en-US" altLang="en-US" smtClean="0">
                <a:sym typeface="Symbol" pitchFamily="18" charset="2"/>
              </a:rPr>
              <a:t>		---------</a:t>
            </a:r>
            <a:r>
              <a:rPr lang="id-ID" altLang="en-US" smtClean="0">
                <a:sym typeface="Symbol" pitchFamily="18" charset="2"/>
              </a:rPr>
              <a:t>	          --------	</a:t>
            </a:r>
            <a:endParaRPr lang="en-US" altLang="en-US" smtClean="0">
              <a:sym typeface="Symbol" pitchFamily="18" charset="2"/>
            </a:endParaRPr>
          </a:p>
          <a:p>
            <a:pPr marL="609600" indent="-609600" eaLnBrk="1" hangingPunct="1">
              <a:buFontTx/>
              <a:buNone/>
            </a:pPr>
            <a:r>
              <a:rPr lang="en-US" altLang="en-US" smtClean="0">
                <a:sym typeface="Symbol" pitchFamily="18" charset="2"/>
              </a:rPr>
              <a:t>	</a:t>
            </a:r>
            <a:r>
              <a:rPr lang="id-ID" altLang="en-US" smtClean="0">
                <a:sym typeface="Symbol" pitchFamily="18" charset="2"/>
              </a:rPr>
              <a:t>  </a:t>
            </a:r>
            <a:r>
              <a:rPr lang="en-US" altLang="en-US" smtClean="0">
                <a:sym typeface="Symbol" pitchFamily="18" charset="2"/>
              </a:rPr>
              <a:t> </a:t>
            </a:r>
            <a:r>
              <a:rPr lang="en-US" altLang="en-US" i="1" smtClean="0">
                <a:sym typeface="Symbol" pitchFamily="18" charset="2"/>
              </a:rPr>
              <a:t>p</a:t>
            </a:r>
            <a:r>
              <a:rPr lang="id-ID" altLang="en-US" i="1" smtClean="0">
                <a:sym typeface="Symbol" pitchFamily="18" charset="2"/>
              </a:rPr>
              <a:t>			</a:t>
            </a:r>
            <a:r>
              <a:rPr lang="en-US" altLang="en-US" smtClean="0">
                <a:sym typeface="Symbol" pitchFamily="18" charset="2"/>
              </a:rPr>
              <a:t>  </a:t>
            </a:r>
            <a:r>
              <a:rPr lang="id-ID" altLang="en-US" i="1" smtClean="0">
                <a:sym typeface="Symbol" pitchFamily="18" charset="2"/>
              </a:rPr>
              <a:t>q</a:t>
            </a:r>
            <a:endParaRPr lang="en-US" altLang="en-US" i="1" smtClean="0"/>
          </a:p>
          <a:p>
            <a:pPr marL="609600" indent="-609600" eaLnBrk="1" hangingPunct="1">
              <a:buFontTx/>
              <a:buNone/>
            </a:pPr>
            <a:endParaRPr lang="en-US" altLang="en-US" smtClean="0"/>
          </a:p>
          <a:p>
            <a:pPr marL="609600" indent="-609600" eaLnBrk="1" hangingPunct="1">
              <a:buFontTx/>
              <a:buNone/>
            </a:pPr>
            <a:endParaRPr lang="en-US" altLang="en-US" smtClean="0"/>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Slide Number Placeholder 5"/>
          <p:cNvSpPr>
            <a:spLocks noGrp="1"/>
          </p:cNvSpPr>
          <p:nvPr>
            <p:ph type="sldNum" sz="quarter" idx="12"/>
          </p:nvPr>
        </p:nvSpPr>
        <p:spPr>
          <a:noFill/>
        </p:spPr>
        <p:txBody>
          <a:bodyPr/>
          <a:lstStyle/>
          <a:p>
            <a:fld id="{B1318773-FAF8-4CBA-8283-40E4DD5BDD75}" type="slidenum">
              <a:rPr lang="en-US" altLang="en-US" smtClean="0"/>
              <a:pPr/>
              <a:t>96</a:t>
            </a:fld>
            <a:endParaRPr lang="en-US" altLang="en-US" smtClean="0"/>
          </a:p>
        </p:txBody>
      </p:sp>
      <p:sp>
        <p:nvSpPr>
          <p:cNvPr id="100355" name="Rectangle 3"/>
          <p:cNvSpPr>
            <a:spLocks noGrp="1" noChangeArrowheads="1"/>
          </p:cNvSpPr>
          <p:nvPr>
            <p:ph type="body" idx="1"/>
          </p:nvPr>
        </p:nvSpPr>
        <p:spPr>
          <a:xfrm>
            <a:off x="762000" y="1524000"/>
            <a:ext cx="7772400" cy="4114800"/>
          </a:xfrm>
        </p:spPr>
        <p:txBody>
          <a:bodyPr/>
          <a:lstStyle/>
          <a:p>
            <a:pPr marL="609600" indent="-609600" eaLnBrk="1" hangingPunct="1">
              <a:buFontTx/>
              <a:buAutoNum type="arabicPeriod" startAt="5"/>
            </a:pPr>
            <a:r>
              <a:rPr lang="en-US" altLang="en-US" smtClean="0"/>
              <a:t>Penjumlahan</a:t>
            </a:r>
            <a:r>
              <a:rPr lang="id-ID" altLang="en-US" smtClean="0"/>
              <a:t> disjungtif </a:t>
            </a:r>
          </a:p>
          <a:p>
            <a:pPr marL="609600" indent="-609600" eaLnBrk="1" hangingPunct="1">
              <a:buFontTx/>
              <a:buAutoNum type="arabicPeriod" startAt="5"/>
            </a:pPr>
            <a:endParaRPr lang="en-US" altLang="en-US" smtClean="0"/>
          </a:p>
          <a:p>
            <a:pPr marL="609600" indent="-609600" eaLnBrk="1" hangingPunct="1">
              <a:buFontTx/>
              <a:buNone/>
            </a:pPr>
            <a:r>
              <a:rPr lang="en-US" altLang="en-US" i="1" smtClean="0"/>
              <a:t>		p</a:t>
            </a:r>
            <a:r>
              <a:rPr lang="en-US" altLang="en-US" smtClean="0"/>
              <a:t> </a:t>
            </a:r>
            <a:endParaRPr lang="en-US" altLang="en-US" i="1" smtClean="0">
              <a:sym typeface="Symbol" pitchFamily="18" charset="2"/>
            </a:endParaRPr>
          </a:p>
          <a:p>
            <a:pPr marL="609600" indent="-609600" eaLnBrk="1" hangingPunct="1">
              <a:buFontTx/>
              <a:buNone/>
            </a:pPr>
            <a:r>
              <a:rPr lang="en-US" altLang="en-US" smtClean="0">
                <a:sym typeface="Symbol" pitchFamily="18" charset="2"/>
              </a:rPr>
              <a:t>		---------------</a:t>
            </a:r>
          </a:p>
          <a:p>
            <a:pPr marL="609600" indent="-609600" eaLnBrk="1" hangingPunct="1">
              <a:buFontTx/>
              <a:buNone/>
            </a:pPr>
            <a:r>
              <a:rPr lang="en-US" altLang="en-US" smtClean="0">
                <a:sym typeface="Symbol" pitchFamily="18" charset="2"/>
              </a:rPr>
              <a:t>	 </a:t>
            </a:r>
            <a:r>
              <a:rPr lang="en-US" altLang="en-US" i="1" smtClean="0">
                <a:sym typeface="Symbol" pitchFamily="18" charset="2"/>
              </a:rPr>
              <a:t>p </a:t>
            </a:r>
            <a:r>
              <a:rPr lang="en-US" altLang="en-US" smtClean="0">
                <a:sym typeface="Symbol" pitchFamily="18" charset="2"/>
              </a:rPr>
              <a:t></a:t>
            </a:r>
            <a:r>
              <a:rPr lang="en-US" altLang="en-US" i="1" smtClean="0">
                <a:sym typeface="Symbol" pitchFamily="18" charset="2"/>
              </a:rPr>
              <a:t> q</a:t>
            </a:r>
            <a:endParaRPr lang="en-US" altLang="en-US" i="1" smtClean="0"/>
          </a:p>
          <a:p>
            <a:pPr marL="609600" indent="-609600" eaLnBrk="1" hangingPunct="1">
              <a:buFontTx/>
              <a:buNone/>
            </a:pPr>
            <a:endParaRPr lang="en-US" altLang="en-US" smtClean="0"/>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Slide Number Placeholder 5"/>
          <p:cNvSpPr>
            <a:spLocks noGrp="1"/>
          </p:cNvSpPr>
          <p:nvPr>
            <p:ph type="sldNum" sz="quarter" idx="12"/>
          </p:nvPr>
        </p:nvSpPr>
        <p:spPr>
          <a:noFill/>
        </p:spPr>
        <p:txBody>
          <a:bodyPr/>
          <a:lstStyle/>
          <a:p>
            <a:fld id="{01485804-C180-41D4-AD42-CC77DC4F38A1}" type="slidenum">
              <a:rPr lang="en-US" altLang="en-US" smtClean="0"/>
              <a:pPr/>
              <a:t>97</a:t>
            </a:fld>
            <a:endParaRPr lang="en-US" altLang="en-US" smtClean="0"/>
          </a:p>
        </p:txBody>
      </p:sp>
      <p:sp>
        <p:nvSpPr>
          <p:cNvPr id="101379" name="Rectangle 3"/>
          <p:cNvSpPr>
            <a:spLocks noGrp="1" noChangeArrowheads="1"/>
          </p:cNvSpPr>
          <p:nvPr>
            <p:ph type="body" idx="1"/>
          </p:nvPr>
        </p:nvSpPr>
        <p:spPr>
          <a:xfrm>
            <a:off x="609600" y="1143000"/>
            <a:ext cx="7772400" cy="4114800"/>
          </a:xfrm>
        </p:spPr>
        <p:txBody>
          <a:bodyPr/>
          <a:lstStyle/>
          <a:p>
            <a:pPr marL="609600" indent="-609600" eaLnBrk="1" hangingPunct="1">
              <a:buFontTx/>
              <a:buAutoNum type="arabicPeriod" startAt="6"/>
            </a:pPr>
            <a:r>
              <a:rPr lang="en-US" altLang="en-US" smtClean="0"/>
              <a:t>Konjungsi</a:t>
            </a:r>
          </a:p>
          <a:p>
            <a:pPr marL="609600" indent="-609600" eaLnBrk="1" hangingPunct="1">
              <a:buFontTx/>
              <a:buNone/>
            </a:pPr>
            <a:r>
              <a:rPr lang="en-US" altLang="en-US" smtClean="0"/>
              <a:t>		</a:t>
            </a:r>
            <a:r>
              <a:rPr lang="en-US" altLang="en-US" i="1" smtClean="0"/>
              <a:t>p</a:t>
            </a:r>
            <a:r>
              <a:rPr lang="en-US" altLang="en-US" smtClean="0"/>
              <a:t> </a:t>
            </a:r>
          </a:p>
          <a:p>
            <a:pPr marL="609600" indent="-609600" eaLnBrk="1" hangingPunct="1">
              <a:buFontTx/>
              <a:buNone/>
            </a:pPr>
            <a:r>
              <a:rPr lang="en-US" altLang="en-US" smtClean="0"/>
              <a:t>		</a:t>
            </a:r>
            <a:r>
              <a:rPr lang="en-US" altLang="en-US" i="1" smtClean="0"/>
              <a:t>q</a:t>
            </a:r>
            <a:endParaRPr lang="en-US" altLang="en-US" i="1" smtClean="0">
              <a:sym typeface="Symbol" pitchFamily="18" charset="2"/>
            </a:endParaRPr>
          </a:p>
          <a:p>
            <a:pPr marL="609600" indent="-609600" eaLnBrk="1" hangingPunct="1">
              <a:buFontTx/>
              <a:buNone/>
            </a:pPr>
            <a:r>
              <a:rPr lang="en-US" altLang="en-US" smtClean="0">
                <a:sym typeface="Symbol" pitchFamily="18" charset="2"/>
              </a:rPr>
              <a:t>		---------------</a:t>
            </a:r>
          </a:p>
          <a:p>
            <a:pPr marL="609600" indent="-609600" eaLnBrk="1" hangingPunct="1">
              <a:buFontTx/>
              <a:buNone/>
            </a:pPr>
            <a:r>
              <a:rPr lang="en-US" altLang="en-US" smtClean="0">
                <a:sym typeface="Symbol" pitchFamily="18" charset="2"/>
              </a:rPr>
              <a:t>	 </a:t>
            </a:r>
            <a:r>
              <a:rPr lang="en-US" altLang="en-US" i="1" smtClean="0">
                <a:sym typeface="Symbol" pitchFamily="18" charset="2"/>
              </a:rPr>
              <a:t>p  q</a:t>
            </a:r>
            <a:endParaRPr lang="en-US" altLang="en-US" i="1" smtClean="0"/>
          </a:p>
          <a:p>
            <a:pPr marL="609600" indent="-609600" eaLnBrk="1" hangingPunct="1">
              <a:buFontTx/>
              <a:buNone/>
            </a:pPr>
            <a:endParaRPr lang="en-US" altLang="en-US" smtClean="0"/>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Content Placeholder 2"/>
          <p:cNvSpPr>
            <a:spLocks noGrp="1"/>
          </p:cNvSpPr>
          <p:nvPr>
            <p:ph idx="1"/>
          </p:nvPr>
        </p:nvSpPr>
        <p:spPr>
          <a:xfrm>
            <a:off x="685800" y="1066800"/>
            <a:ext cx="7772400" cy="5029200"/>
          </a:xfrm>
        </p:spPr>
        <p:txBody>
          <a:bodyPr/>
          <a:lstStyle/>
          <a:p>
            <a:pPr marL="457200" indent="-457200"/>
            <a:r>
              <a:rPr lang="id-ID" altLang="en-US" sz="2800" smtClean="0"/>
              <a:t>Selain menggunakan Cara 1 dan Cara 2 di atas, sebuah argumen juga dapat dibuktikan kesahihannya dengan  menggunakan campuran hukum-hukum logika dan metode penarikan kesimpulan yang sudah terbukti sahih (modus ponen, modus tollen, dsb).</a:t>
            </a:r>
          </a:p>
          <a:p>
            <a:pPr marL="457200" indent="-457200"/>
            <a:endParaRPr lang="id-ID" altLang="en-US" sz="2800" smtClean="0"/>
          </a:p>
          <a:p>
            <a:pPr marL="457200" indent="-457200"/>
            <a:r>
              <a:rPr lang="id-ID" altLang="en-US" sz="2800" smtClean="0"/>
              <a:t>Perhatikan contoh berikut ini.</a:t>
            </a:r>
          </a:p>
        </p:txBody>
      </p:sp>
      <p:sp>
        <p:nvSpPr>
          <p:cNvPr id="102403" name="Slide Number Placeholder 3"/>
          <p:cNvSpPr>
            <a:spLocks noGrp="1"/>
          </p:cNvSpPr>
          <p:nvPr>
            <p:ph type="sldNum" sz="quarter" idx="12"/>
          </p:nvPr>
        </p:nvSpPr>
        <p:spPr>
          <a:noFill/>
        </p:spPr>
        <p:txBody>
          <a:bodyPr/>
          <a:lstStyle/>
          <a:p>
            <a:fld id="{0FDC6690-E89E-4AB6-B394-9D2B9E95619C}" type="slidenum">
              <a:rPr lang="en-US" altLang="en-US" smtClean="0"/>
              <a:pPr/>
              <a:t>98</a:t>
            </a:fld>
            <a:endParaRPr lang="en-US" altLang="en-US" smtClean="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Content Placeholder 2"/>
          <p:cNvSpPr>
            <a:spLocks noGrp="1"/>
          </p:cNvSpPr>
          <p:nvPr>
            <p:ph idx="1"/>
          </p:nvPr>
        </p:nvSpPr>
        <p:spPr>
          <a:xfrm>
            <a:off x="685800" y="990600"/>
            <a:ext cx="8153400" cy="5105400"/>
          </a:xfrm>
        </p:spPr>
        <p:txBody>
          <a:bodyPr/>
          <a:lstStyle/>
          <a:p>
            <a:r>
              <a:rPr lang="id-ID" altLang="en-US" sz="2800" b="1" smtClean="0"/>
              <a:t>Contoh</a:t>
            </a:r>
            <a:r>
              <a:rPr lang="id-ID" altLang="en-US" sz="2800" smtClean="0"/>
              <a:t>: Buktikan bahwa argumen berikut benar: </a:t>
            </a:r>
          </a:p>
          <a:p>
            <a:pPr>
              <a:buFontTx/>
              <a:buNone/>
            </a:pPr>
            <a:r>
              <a:rPr lang="id-ID" altLang="en-US" sz="2800" smtClean="0"/>
              <a:t>	~</a:t>
            </a:r>
            <a:r>
              <a:rPr lang="id-ID" altLang="en-US" sz="2800" i="1" smtClean="0"/>
              <a:t>p</a:t>
            </a:r>
            <a:r>
              <a:rPr lang="id-ID" altLang="en-US" sz="2800" smtClean="0"/>
              <a:t> </a:t>
            </a:r>
            <a:r>
              <a:rPr lang="id-ID" altLang="en-US" sz="2800" smtClean="0">
                <a:sym typeface="Symbol" pitchFamily="18" charset="2"/>
              </a:rPr>
              <a:t> </a:t>
            </a:r>
            <a:r>
              <a:rPr lang="id-ID" altLang="en-US" sz="2800" i="1" smtClean="0">
                <a:sym typeface="Symbol" pitchFamily="18" charset="2"/>
              </a:rPr>
              <a:t>q ,  s</a:t>
            </a:r>
            <a:r>
              <a:rPr lang="id-ID" altLang="en-US" sz="2800" smtClean="0">
                <a:sym typeface="Symbol" pitchFamily="18" charset="2"/>
              </a:rPr>
              <a:t>  </a:t>
            </a:r>
            <a:r>
              <a:rPr lang="id-ID" altLang="en-US" sz="2800" i="1" smtClean="0">
                <a:sym typeface="Symbol" pitchFamily="18" charset="2"/>
              </a:rPr>
              <a:t>p, </a:t>
            </a:r>
            <a:r>
              <a:rPr lang="id-ID" altLang="en-US" sz="2800" smtClean="0">
                <a:sym typeface="Symbol" pitchFamily="18" charset="2"/>
              </a:rPr>
              <a:t>~</a:t>
            </a:r>
            <a:r>
              <a:rPr lang="id-ID" altLang="en-US" sz="2800" i="1" smtClean="0">
                <a:sym typeface="Symbol" pitchFamily="18" charset="2"/>
              </a:rPr>
              <a:t>q</a:t>
            </a:r>
            <a:r>
              <a:rPr lang="id-ID" altLang="en-US" sz="2800" smtClean="0">
                <a:sym typeface="Symbol" pitchFamily="18" charset="2"/>
              </a:rPr>
              <a:t>   </a:t>
            </a:r>
            <a:r>
              <a:rPr lang="id-ID" altLang="en-US" sz="2800" i="1" smtClean="0">
                <a:sym typeface="Symbol" pitchFamily="18" charset="2"/>
              </a:rPr>
              <a:t>s </a:t>
            </a:r>
          </a:p>
          <a:p>
            <a:pPr>
              <a:buFontTx/>
              <a:buNone/>
            </a:pPr>
            <a:endParaRPr lang="id-ID" altLang="en-US" sz="2800" i="1" smtClean="0">
              <a:sym typeface="Symbol" pitchFamily="18" charset="2"/>
            </a:endParaRPr>
          </a:p>
          <a:p>
            <a:pPr>
              <a:buFontTx/>
              <a:buNone/>
            </a:pPr>
            <a:r>
              <a:rPr lang="id-ID" altLang="en-US" sz="2800" i="1" smtClean="0">
                <a:sym typeface="Symbol" pitchFamily="18" charset="2"/>
              </a:rPr>
              <a:t>	</a:t>
            </a:r>
            <a:r>
              <a:rPr lang="id-ID" altLang="en-US" sz="2800" u="sng" smtClean="0">
                <a:sym typeface="Symbol" pitchFamily="18" charset="2"/>
              </a:rPr>
              <a:t>Bukti</a:t>
            </a:r>
            <a:r>
              <a:rPr lang="id-ID" altLang="en-US" sz="2800" smtClean="0">
                <a:sym typeface="Symbol" pitchFamily="18" charset="2"/>
              </a:rPr>
              <a:t>: </a:t>
            </a:r>
          </a:p>
          <a:p>
            <a:pPr>
              <a:buFontTx/>
              <a:buNone/>
            </a:pPr>
            <a:r>
              <a:rPr lang="id-ID" altLang="en-US" sz="2800" smtClean="0">
                <a:sym typeface="Symbol" pitchFamily="18" charset="2"/>
              </a:rPr>
              <a:t>	(1)  </a:t>
            </a:r>
            <a:r>
              <a:rPr lang="id-ID" altLang="en-US" sz="2800" smtClean="0"/>
              <a:t>~</a:t>
            </a:r>
            <a:r>
              <a:rPr lang="id-ID" altLang="en-US" sz="2800" i="1" smtClean="0"/>
              <a:t>p</a:t>
            </a:r>
            <a:r>
              <a:rPr lang="id-ID" altLang="en-US" sz="2800" smtClean="0"/>
              <a:t> </a:t>
            </a:r>
            <a:r>
              <a:rPr lang="id-ID" altLang="en-US" sz="2800" smtClean="0">
                <a:sym typeface="Symbol" pitchFamily="18" charset="2"/>
              </a:rPr>
              <a:t> </a:t>
            </a:r>
            <a:r>
              <a:rPr lang="id-ID" altLang="en-US" sz="2800" i="1" smtClean="0">
                <a:sym typeface="Symbol" pitchFamily="18" charset="2"/>
              </a:rPr>
              <a:t>q </a:t>
            </a:r>
            <a:r>
              <a:rPr lang="id-ID" altLang="en-US" sz="2800" smtClean="0">
                <a:sym typeface="Symbol" pitchFamily="18" charset="2"/>
              </a:rPr>
              <a:t>	Premis</a:t>
            </a:r>
          </a:p>
          <a:p>
            <a:pPr>
              <a:buFontTx/>
              <a:buNone/>
            </a:pPr>
            <a:r>
              <a:rPr lang="id-ID" altLang="en-US" sz="2800" smtClean="0">
                <a:sym typeface="Symbol" pitchFamily="18" charset="2"/>
              </a:rPr>
              <a:t>	(2)  ~</a:t>
            </a:r>
            <a:r>
              <a:rPr lang="id-ID" altLang="en-US" sz="2800" i="1" smtClean="0">
                <a:sym typeface="Symbol" pitchFamily="18" charset="2"/>
              </a:rPr>
              <a:t>q		</a:t>
            </a:r>
            <a:r>
              <a:rPr lang="id-ID" altLang="en-US" sz="2800" smtClean="0">
                <a:sym typeface="Symbol" pitchFamily="18" charset="2"/>
              </a:rPr>
              <a:t>Premis </a:t>
            </a:r>
          </a:p>
          <a:p>
            <a:pPr>
              <a:buFontTx/>
              <a:buNone/>
            </a:pPr>
            <a:r>
              <a:rPr lang="id-ID" altLang="en-US" sz="2800" smtClean="0">
                <a:sym typeface="Symbol" pitchFamily="18" charset="2"/>
              </a:rPr>
              <a:t>	(3)  ~</a:t>
            </a:r>
            <a:r>
              <a:rPr lang="id-ID" altLang="en-US" sz="2800" i="1" smtClean="0">
                <a:sym typeface="Symbol" pitchFamily="18" charset="2"/>
              </a:rPr>
              <a:t>p</a:t>
            </a:r>
            <a:r>
              <a:rPr lang="id-ID" altLang="en-US" sz="2800" smtClean="0">
                <a:sym typeface="Symbol" pitchFamily="18" charset="2"/>
              </a:rPr>
              <a:t>		Silogisme disjungtif (1) dan (2)</a:t>
            </a:r>
          </a:p>
          <a:p>
            <a:pPr>
              <a:buFontTx/>
              <a:buNone/>
            </a:pPr>
            <a:r>
              <a:rPr lang="id-ID" altLang="en-US" sz="2800" smtClean="0">
                <a:sym typeface="Symbol" pitchFamily="18" charset="2"/>
              </a:rPr>
              <a:t>	(4) </a:t>
            </a:r>
            <a:r>
              <a:rPr lang="id-ID" altLang="en-US" sz="2800" i="1" smtClean="0">
                <a:sym typeface="Symbol" pitchFamily="18" charset="2"/>
              </a:rPr>
              <a:t>s</a:t>
            </a:r>
            <a:r>
              <a:rPr lang="id-ID" altLang="en-US" sz="2800" smtClean="0">
                <a:sym typeface="Symbol" pitchFamily="18" charset="2"/>
              </a:rPr>
              <a:t>  </a:t>
            </a:r>
            <a:r>
              <a:rPr lang="id-ID" altLang="en-US" sz="2800" i="1" smtClean="0">
                <a:sym typeface="Symbol" pitchFamily="18" charset="2"/>
              </a:rPr>
              <a:t>p</a:t>
            </a:r>
            <a:r>
              <a:rPr lang="id-ID" altLang="en-US" sz="2800" smtClean="0">
                <a:sym typeface="Symbol" pitchFamily="18" charset="2"/>
              </a:rPr>
              <a:t>  		Premis</a:t>
            </a:r>
          </a:p>
          <a:p>
            <a:pPr>
              <a:buFontTx/>
              <a:buNone/>
            </a:pPr>
            <a:r>
              <a:rPr lang="id-ID" altLang="en-US" sz="2800" smtClean="0">
                <a:sym typeface="Symbol" pitchFamily="18" charset="2"/>
              </a:rPr>
              <a:t>	(5) </a:t>
            </a:r>
            <a:r>
              <a:rPr lang="id-ID" altLang="en-US" sz="2800" i="1" smtClean="0">
                <a:sym typeface="Symbol" pitchFamily="18" charset="2"/>
              </a:rPr>
              <a:t>s</a:t>
            </a:r>
            <a:r>
              <a:rPr lang="id-ID" altLang="en-US" sz="2800" smtClean="0">
                <a:sym typeface="Symbol" pitchFamily="18" charset="2"/>
              </a:rPr>
              <a:t>		Silogisme disjungtif (3) dan (4) 	</a:t>
            </a:r>
            <a:endParaRPr lang="id-ID" altLang="en-US" sz="2800" smtClean="0"/>
          </a:p>
        </p:txBody>
      </p:sp>
      <p:sp>
        <p:nvSpPr>
          <p:cNvPr id="103427" name="Slide Number Placeholder 3"/>
          <p:cNvSpPr>
            <a:spLocks noGrp="1"/>
          </p:cNvSpPr>
          <p:nvPr>
            <p:ph type="sldNum" sz="quarter" idx="12"/>
          </p:nvPr>
        </p:nvSpPr>
        <p:spPr>
          <a:noFill/>
        </p:spPr>
        <p:txBody>
          <a:bodyPr/>
          <a:lstStyle/>
          <a:p>
            <a:fld id="{9DD747D3-FEC8-43EF-B3EA-53C783C1EFC5}" type="slidenum">
              <a:rPr lang="en-US" altLang="en-US" smtClean="0"/>
              <a:pPr/>
              <a:t>99</a:t>
            </a:fld>
            <a:endParaRPr lang="en-US" altLang="en-US" smtClean="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TotalTime>
  <Words>1765</Words>
  <Application>Microsoft Office PowerPoint</Application>
  <PresentationFormat>On-screen Show (4:3)</PresentationFormat>
  <Paragraphs>770</Paragraphs>
  <Slides>110</Slides>
  <Notes>0</Notes>
  <HiddenSlides>0</HiddenSlides>
  <MMClips>0</MMClips>
  <ScaleCrop>false</ScaleCrop>
  <HeadingPairs>
    <vt:vector size="6" baseType="variant">
      <vt:variant>
        <vt:lpstr>Theme</vt:lpstr>
      </vt:variant>
      <vt:variant>
        <vt:i4>1</vt:i4>
      </vt:variant>
      <vt:variant>
        <vt:lpstr>Embedded OLE Servers</vt:lpstr>
      </vt:variant>
      <vt:variant>
        <vt:i4>3</vt:i4>
      </vt:variant>
      <vt:variant>
        <vt:lpstr>Slide Titles</vt:lpstr>
      </vt:variant>
      <vt:variant>
        <vt:i4>110</vt:i4>
      </vt:variant>
    </vt:vector>
  </HeadingPairs>
  <TitlesOfParts>
    <vt:vector size="114" baseType="lpstr">
      <vt:lpstr>Office Theme</vt:lpstr>
      <vt:lpstr>Microsoft Word 97 - 2003 Document</vt:lpstr>
      <vt:lpstr>Microsoft Word Document</vt:lpstr>
      <vt:lpstr>Microsoft Office Word 97 - 2003 Document</vt:lpstr>
      <vt:lpstr>Slide 1</vt:lpstr>
      <vt:lpstr>Logika (logic)</vt:lpstr>
      <vt:lpstr>Logika</vt:lpstr>
      <vt:lpstr>Slide 4</vt:lpstr>
      <vt:lpstr>Slide 5</vt:lpstr>
      <vt:lpstr>Slide 6</vt:lpstr>
      <vt:lpstr>Proposisi</vt:lpstr>
      <vt:lpstr>Permainan</vt:lpstr>
      <vt:lpstr>Permainan</vt:lpstr>
      <vt:lpstr>Permainan</vt:lpstr>
      <vt:lpstr>Permainan</vt:lpstr>
      <vt:lpstr>Permainan</vt:lpstr>
      <vt:lpstr>Permainan</vt:lpstr>
      <vt:lpstr>Slide 14</vt:lpstr>
      <vt:lpstr>Slide 15</vt:lpstr>
      <vt:lpstr>Slide 16</vt:lpstr>
      <vt:lpstr>Slide 17</vt:lpstr>
      <vt:lpstr>Slide 18</vt:lpstr>
      <vt:lpstr>Bentuk-bentuk Proposisi</vt:lpstr>
      <vt:lpstr>Proposisi Atomik</vt:lpstr>
      <vt:lpstr>Proposisi Majemuk</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Hukum-hukum Logika</vt:lpstr>
      <vt:lpstr>Slide 36</vt:lpstr>
      <vt:lpstr>Slide 37</vt:lpstr>
      <vt:lpstr>Slide 38</vt:lpstr>
      <vt:lpstr>Latihan </vt:lpstr>
      <vt:lpstr>Penyelesaian</vt:lpstr>
      <vt:lpstr>Implikasi</vt:lpstr>
      <vt:lpstr>Slide 42</vt:lpstr>
      <vt:lpstr>Slide 43</vt:lpstr>
      <vt:lpstr>Slide 44</vt:lpstr>
      <vt:lpstr>Slide 45</vt:lpstr>
      <vt:lpstr>Slide 46</vt:lpstr>
      <vt:lpstr>Slide 47</vt:lpstr>
      <vt:lpstr>Slide 48</vt:lpstr>
      <vt:lpstr>Slide 49</vt:lpstr>
      <vt:lpstr>Slide 50</vt:lpstr>
      <vt:lpstr>Latihan </vt:lpstr>
      <vt:lpstr>Slide 52</vt:lpstr>
      <vt:lpstr>Penyelesaian:</vt:lpstr>
      <vt:lpstr>Slide 54</vt:lpstr>
      <vt:lpstr>Slide 55</vt:lpstr>
      <vt:lpstr>Slide 56</vt:lpstr>
      <vt:lpstr>Latihan </vt:lpstr>
      <vt:lpstr>Penyelesaian:</vt:lpstr>
      <vt:lpstr>Slide 59</vt:lpstr>
      <vt:lpstr>Slide 60</vt:lpstr>
      <vt:lpstr>Slide 61</vt:lpstr>
      <vt:lpstr>Slide 62</vt:lpstr>
      <vt:lpstr>Slide 63</vt:lpstr>
      <vt:lpstr>Slide 64</vt:lpstr>
      <vt:lpstr>Slide 65</vt:lpstr>
      <vt:lpstr>Slide 66</vt:lpstr>
      <vt:lpstr>Slide 67</vt:lpstr>
      <vt:lpstr>Slide 68</vt:lpstr>
      <vt:lpstr>Varian Proposisi Bersyarat</vt:lpstr>
      <vt:lpstr>Slide 70</vt:lpstr>
      <vt:lpstr>Slide 71</vt:lpstr>
      <vt:lpstr>Slide 72</vt:lpstr>
      <vt:lpstr>Bi-implikasi</vt:lpstr>
      <vt:lpstr>Slide 74</vt:lpstr>
      <vt:lpstr>Slide 75</vt:lpstr>
      <vt:lpstr>Slide 76</vt:lpstr>
      <vt:lpstr>Latihan </vt:lpstr>
      <vt:lpstr>Penyelesaian:</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Beberapa argumen yang sudah terbukti sahih</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Aksioma, Teorema, Lemma, Corollary</vt:lpstr>
      <vt:lpstr>Slide 108</vt:lpstr>
      <vt:lpstr>Slide 109</vt:lpstr>
      <vt:lpstr>Slide 110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user</dc:creator>
  <cp:lastModifiedBy>user</cp:lastModifiedBy>
  <cp:revision>1</cp:revision>
  <dcterms:created xsi:type="dcterms:W3CDTF">2020-03-18T04:30:52Z</dcterms:created>
  <dcterms:modified xsi:type="dcterms:W3CDTF">2020-03-18T04:40:13Z</dcterms:modified>
</cp:coreProperties>
</file>