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4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474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8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744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86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9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02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49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905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33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56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DC2E-091A-4526-A988-93019044DA2B}" type="datetimeFigureOut">
              <a:rPr lang="en-ZA" smtClean="0"/>
              <a:t>2016/11/10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36FB-D113-4630-80F1-65BDAAD636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35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ZA" dirty="0" smtClean="0"/>
              <a:t>Data Analytics Pipeline</a:t>
            </a:r>
            <a:endParaRPr lang="en-Z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357438"/>
            <a:ext cx="68770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30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 Vision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557338"/>
            <a:ext cx="63436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76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 Analytics Pipeline</vt:lpstr>
      <vt:lpstr>Architecture 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Pipeline</dc:title>
  <dc:creator>Desigan Padayachee</dc:creator>
  <cp:lastModifiedBy>Desigan Padayachee</cp:lastModifiedBy>
  <cp:revision>4</cp:revision>
  <dcterms:created xsi:type="dcterms:W3CDTF">2016-11-10T11:35:30Z</dcterms:created>
  <dcterms:modified xsi:type="dcterms:W3CDTF">2016-11-10T12:39:38Z</dcterms:modified>
</cp:coreProperties>
</file>