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5715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1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128" y="62"/>
      </p:cViewPr>
      <p:guideLst>
        <p:guide orient="horz" pos="1801"/>
        <p:guide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935303"/>
            <a:ext cx="4857750" cy="1989667"/>
          </a:xfrm>
        </p:spPr>
        <p:txBody>
          <a:bodyPr anchor="b"/>
          <a:lstStyle>
            <a:lvl1pPr algn="ctr">
              <a:defRPr sz="37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5" y="3001698"/>
            <a:ext cx="4286250" cy="1379802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82" indent="0" algn="ctr">
              <a:buNone/>
              <a:defRPr sz="1251"/>
            </a:lvl2pPr>
            <a:lvl3pPr marL="571564" indent="0" algn="ctr">
              <a:buNone/>
              <a:defRPr sz="1124"/>
            </a:lvl3pPr>
            <a:lvl4pPr marL="857346" indent="0" algn="ctr">
              <a:buNone/>
              <a:defRPr sz="1000"/>
            </a:lvl4pPr>
            <a:lvl5pPr marL="1143128" indent="0" algn="ctr">
              <a:buNone/>
              <a:defRPr sz="1000"/>
            </a:lvl5pPr>
            <a:lvl6pPr marL="1428909" indent="0" algn="ctr">
              <a:buNone/>
              <a:defRPr sz="1000"/>
            </a:lvl6pPr>
            <a:lvl7pPr marL="1714691" indent="0" algn="ctr">
              <a:buNone/>
              <a:defRPr sz="1000"/>
            </a:lvl7pPr>
            <a:lvl8pPr marL="2000476" indent="0" algn="ctr">
              <a:buNone/>
              <a:defRPr sz="1000"/>
            </a:lvl8pPr>
            <a:lvl9pPr marL="2286258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B478-52D1-4E13-A8D3-B47D88CC9C1A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950-0388-4DE2-9FD0-DCC5C0A46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34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B478-52D1-4E13-A8D3-B47D88CC9C1A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950-0388-4DE2-9FD0-DCC5C0A46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43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9799" y="304273"/>
            <a:ext cx="1232297" cy="48431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909" y="304273"/>
            <a:ext cx="3625453" cy="48431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B478-52D1-4E13-A8D3-B47D88CC9C1A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950-0388-4DE2-9FD0-DCC5C0A46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59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B478-52D1-4E13-A8D3-B47D88CC9C1A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950-0388-4DE2-9FD0-DCC5C0A46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83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30" y="1424785"/>
            <a:ext cx="4929188" cy="2377280"/>
          </a:xfrm>
        </p:spPr>
        <p:txBody>
          <a:bodyPr anchor="b"/>
          <a:lstStyle>
            <a:lvl1pPr>
              <a:defRPr sz="37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30" y="3824555"/>
            <a:ext cx="4929188" cy="1250157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285782" indent="0">
              <a:buNone/>
              <a:defRPr sz="1251">
                <a:solidFill>
                  <a:schemeClr val="tx1">
                    <a:tint val="75000"/>
                  </a:schemeClr>
                </a:solidFill>
              </a:defRPr>
            </a:lvl2pPr>
            <a:lvl3pPr marL="571564" indent="0">
              <a:buNone/>
              <a:defRPr sz="1124">
                <a:solidFill>
                  <a:schemeClr val="tx1">
                    <a:tint val="75000"/>
                  </a:schemeClr>
                </a:solidFill>
              </a:defRPr>
            </a:lvl3pPr>
            <a:lvl4pPr marL="85734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312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90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69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47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625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B478-52D1-4E13-A8D3-B47D88CC9C1A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950-0388-4DE2-9FD0-DCC5C0A46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99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908" y="1521357"/>
            <a:ext cx="2428875" cy="3626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3221" y="1521357"/>
            <a:ext cx="2428875" cy="3626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B478-52D1-4E13-A8D3-B47D88CC9C1A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950-0388-4DE2-9FD0-DCC5C0A46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4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0" y="304273"/>
            <a:ext cx="4929188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53" y="1400971"/>
            <a:ext cx="2417713" cy="68659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82" indent="0">
              <a:buNone/>
              <a:defRPr sz="1251" b="1"/>
            </a:lvl2pPr>
            <a:lvl3pPr marL="571564" indent="0">
              <a:buNone/>
              <a:defRPr sz="1124" b="1"/>
            </a:lvl3pPr>
            <a:lvl4pPr marL="857346" indent="0">
              <a:buNone/>
              <a:defRPr sz="1000" b="1"/>
            </a:lvl4pPr>
            <a:lvl5pPr marL="1143128" indent="0">
              <a:buNone/>
              <a:defRPr sz="1000" b="1"/>
            </a:lvl5pPr>
            <a:lvl6pPr marL="1428909" indent="0">
              <a:buNone/>
              <a:defRPr sz="1000" b="1"/>
            </a:lvl6pPr>
            <a:lvl7pPr marL="1714691" indent="0">
              <a:buNone/>
              <a:defRPr sz="1000" b="1"/>
            </a:lvl7pPr>
            <a:lvl8pPr marL="2000476" indent="0">
              <a:buNone/>
              <a:defRPr sz="1000" b="1"/>
            </a:lvl8pPr>
            <a:lvl9pPr marL="2286258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53" y="2087563"/>
            <a:ext cx="2417713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3221" y="1400971"/>
            <a:ext cx="2429619" cy="68659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82" indent="0">
              <a:buNone/>
              <a:defRPr sz="1251" b="1"/>
            </a:lvl2pPr>
            <a:lvl3pPr marL="571564" indent="0">
              <a:buNone/>
              <a:defRPr sz="1124" b="1"/>
            </a:lvl3pPr>
            <a:lvl4pPr marL="857346" indent="0">
              <a:buNone/>
              <a:defRPr sz="1000" b="1"/>
            </a:lvl4pPr>
            <a:lvl5pPr marL="1143128" indent="0">
              <a:buNone/>
              <a:defRPr sz="1000" b="1"/>
            </a:lvl5pPr>
            <a:lvl6pPr marL="1428909" indent="0">
              <a:buNone/>
              <a:defRPr sz="1000" b="1"/>
            </a:lvl6pPr>
            <a:lvl7pPr marL="1714691" indent="0">
              <a:buNone/>
              <a:defRPr sz="1000" b="1"/>
            </a:lvl7pPr>
            <a:lvl8pPr marL="2000476" indent="0">
              <a:buNone/>
              <a:defRPr sz="1000" b="1"/>
            </a:lvl8pPr>
            <a:lvl9pPr marL="2286258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3221" y="2087563"/>
            <a:ext cx="2429619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B478-52D1-4E13-A8D3-B47D88CC9C1A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950-0388-4DE2-9FD0-DCC5C0A46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04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B478-52D1-4E13-A8D3-B47D88CC9C1A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950-0388-4DE2-9FD0-DCC5C0A46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13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B478-52D1-4E13-A8D3-B47D88CC9C1A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950-0388-4DE2-9FD0-DCC5C0A46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50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381001"/>
            <a:ext cx="1843236" cy="1333499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621" y="822855"/>
            <a:ext cx="2893219" cy="4061355"/>
          </a:xfrm>
        </p:spPr>
        <p:txBody>
          <a:bodyPr/>
          <a:lstStyle>
            <a:lvl1pPr>
              <a:defRPr sz="2000"/>
            </a:lvl1pPr>
            <a:lvl2pPr>
              <a:defRPr sz="1751"/>
            </a:lvl2pPr>
            <a:lvl3pPr>
              <a:defRPr sz="1500"/>
            </a:lvl3pPr>
            <a:lvl4pPr>
              <a:defRPr sz="1251"/>
            </a:lvl4pPr>
            <a:lvl5pPr>
              <a:defRPr sz="1251"/>
            </a:lvl5pPr>
            <a:lvl6pPr>
              <a:defRPr sz="1251"/>
            </a:lvl6pPr>
            <a:lvl7pPr>
              <a:defRPr sz="1251"/>
            </a:lvl7pPr>
            <a:lvl8pPr>
              <a:defRPr sz="1251"/>
            </a:lvl8pPr>
            <a:lvl9pPr>
              <a:defRPr sz="12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1714503"/>
            <a:ext cx="1843236" cy="3176323"/>
          </a:xfrm>
        </p:spPr>
        <p:txBody>
          <a:bodyPr/>
          <a:lstStyle>
            <a:lvl1pPr marL="0" indent="0">
              <a:buNone/>
              <a:defRPr sz="1000"/>
            </a:lvl1pPr>
            <a:lvl2pPr marL="285782" indent="0">
              <a:buNone/>
              <a:defRPr sz="876"/>
            </a:lvl2pPr>
            <a:lvl3pPr marL="571564" indent="0">
              <a:buNone/>
              <a:defRPr sz="751"/>
            </a:lvl3pPr>
            <a:lvl4pPr marL="857346" indent="0">
              <a:buNone/>
              <a:defRPr sz="624"/>
            </a:lvl4pPr>
            <a:lvl5pPr marL="1143128" indent="0">
              <a:buNone/>
              <a:defRPr sz="624"/>
            </a:lvl5pPr>
            <a:lvl6pPr marL="1428909" indent="0">
              <a:buNone/>
              <a:defRPr sz="624"/>
            </a:lvl6pPr>
            <a:lvl7pPr marL="1714691" indent="0">
              <a:buNone/>
              <a:defRPr sz="624"/>
            </a:lvl7pPr>
            <a:lvl8pPr marL="2000476" indent="0">
              <a:buNone/>
              <a:defRPr sz="624"/>
            </a:lvl8pPr>
            <a:lvl9pPr marL="2286258" indent="0">
              <a:buNone/>
              <a:defRPr sz="6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B478-52D1-4E13-A8D3-B47D88CC9C1A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950-0388-4DE2-9FD0-DCC5C0A46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80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381001"/>
            <a:ext cx="1843236" cy="1333499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9621" y="822855"/>
            <a:ext cx="2893219" cy="4061355"/>
          </a:xfrm>
        </p:spPr>
        <p:txBody>
          <a:bodyPr anchor="t"/>
          <a:lstStyle>
            <a:lvl1pPr marL="0" indent="0">
              <a:buNone/>
              <a:defRPr sz="2000"/>
            </a:lvl1pPr>
            <a:lvl2pPr marL="285782" indent="0">
              <a:buNone/>
              <a:defRPr sz="1751"/>
            </a:lvl2pPr>
            <a:lvl3pPr marL="571564" indent="0">
              <a:buNone/>
              <a:defRPr sz="1500"/>
            </a:lvl3pPr>
            <a:lvl4pPr marL="857346" indent="0">
              <a:buNone/>
              <a:defRPr sz="1251"/>
            </a:lvl4pPr>
            <a:lvl5pPr marL="1143128" indent="0">
              <a:buNone/>
              <a:defRPr sz="1251"/>
            </a:lvl5pPr>
            <a:lvl6pPr marL="1428909" indent="0">
              <a:buNone/>
              <a:defRPr sz="1251"/>
            </a:lvl6pPr>
            <a:lvl7pPr marL="1714691" indent="0">
              <a:buNone/>
              <a:defRPr sz="1251"/>
            </a:lvl7pPr>
            <a:lvl8pPr marL="2000476" indent="0">
              <a:buNone/>
              <a:defRPr sz="1251"/>
            </a:lvl8pPr>
            <a:lvl9pPr marL="2286258" indent="0">
              <a:buNone/>
              <a:defRPr sz="125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1714503"/>
            <a:ext cx="1843236" cy="3176323"/>
          </a:xfrm>
        </p:spPr>
        <p:txBody>
          <a:bodyPr/>
          <a:lstStyle>
            <a:lvl1pPr marL="0" indent="0">
              <a:buNone/>
              <a:defRPr sz="1000"/>
            </a:lvl1pPr>
            <a:lvl2pPr marL="285782" indent="0">
              <a:buNone/>
              <a:defRPr sz="876"/>
            </a:lvl2pPr>
            <a:lvl3pPr marL="571564" indent="0">
              <a:buNone/>
              <a:defRPr sz="751"/>
            </a:lvl3pPr>
            <a:lvl4pPr marL="857346" indent="0">
              <a:buNone/>
              <a:defRPr sz="624"/>
            </a:lvl4pPr>
            <a:lvl5pPr marL="1143128" indent="0">
              <a:buNone/>
              <a:defRPr sz="624"/>
            </a:lvl5pPr>
            <a:lvl6pPr marL="1428909" indent="0">
              <a:buNone/>
              <a:defRPr sz="624"/>
            </a:lvl6pPr>
            <a:lvl7pPr marL="1714691" indent="0">
              <a:buNone/>
              <a:defRPr sz="624"/>
            </a:lvl7pPr>
            <a:lvl8pPr marL="2000476" indent="0">
              <a:buNone/>
              <a:defRPr sz="624"/>
            </a:lvl8pPr>
            <a:lvl9pPr marL="2286258" indent="0">
              <a:buNone/>
              <a:defRPr sz="6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B478-52D1-4E13-A8D3-B47D88CC9C1A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78950-0388-4DE2-9FD0-DCC5C0A46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98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906" y="304273"/>
            <a:ext cx="4929188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06" y="1521357"/>
            <a:ext cx="4929188" cy="3626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908" y="5296962"/>
            <a:ext cx="1285875" cy="304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1B478-52D1-4E13-A8D3-B47D88CC9C1A}" type="datetimeFigureOut">
              <a:rPr lang="en-GB" smtClean="0"/>
              <a:t>11/07/2021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095" y="5296962"/>
            <a:ext cx="1928813" cy="304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6221" y="5296962"/>
            <a:ext cx="1285875" cy="304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78950-0388-4DE2-9FD0-DCC5C0A46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97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1564" rtl="0" eaLnBrk="1" latinLnBrk="0" hangingPunct="1">
        <a:lnSpc>
          <a:spcPct val="90000"/>
        </a:lnSpc>
        <a:spcBef>
          <a:spcPct val="0"/>
        </a:spcBef>
        <a:buNone/>
        <a:defRPr sz="27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91" indent="-142891" algn="l" defTabSz="571564" rtl="0" eaLnBrk="1" latinLnBrk="0" hangingPunct="1">
        <a:lnSpc>
          <a:spcPct val="90000"/>
        </a:lnSpc>
        <a:spcBef>
          <a:spcPts val="624"/>
        </a:spcBef>
        <a:buFont typeface="Arial" panose="020B0604020202020204" pitchFamily="34" charset="0"/>
        <a:buChar char="•"/>
        <a:defRPr sz="1751" kern="1200">
          <a:solidFill>
            <a:schemeClr val="tx1"/>
          </a:solidFill>
          <a:latin typeface="+mn-lt"/>
          <a:ea typeface="+mn-ea"/>
          <a:cs typeface="+mn-cs"/>
        </a:defRPr>
      </a:lvl1pPr>
      <a:lvl2pPr marL="428673" indent="-142891" algn="l" defTabSz="57156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455" indent="-142891" algn="l" defTabSz="57156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251" kern="1200">
          <a:solidFill>
            <a:schemeClr val="tx1"/>
          </a:solidFill>
          <a:latin typeface="+mn-lt"/>
          <a:ea typeface="+mn-ea"/>
          <a:cs typeface="+mn-cs"/>
        </a:defRPr>
      </a:lvl3pPr>
      <a:lvl4pPr marL="1000237" indent="-142891" algn="l" defTabSz="57156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4" kern="1200">
          <a:solidFill>
            <a:schemeClr val="tx1"/>
          </a:solidFill>
          <a:latin typeface="+mn-lt"/>
          <a:ea typeface="+mn-ea"/>
          <a:cs typeface="+mn-cs"/>
        </a:defRPr>
      </a:lvl4pPr>
      <a:lvl5pPr marL="1286019" indent="-142891" algn="l" defTabSz="57156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4" kern="1200">
          <a:solidFill>
            <a:schemeClr val="tx1"/>
          </a:solidFill>
          <a:latin typeface="+mn-lt"/>
          <a:ea typeface="+mn-ea"/>
          <a:cs typeface="+mn-cs"/>
        </a:defRPr>
      </a:lvl5pPr>
      <a:lvl6pPr marL="1571800" indent="-142891" algn="l" defTabSz="57156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4" kern="1200">
          <a:solidFill>
            <a:schemeClr val="tx1"/>
          </a:solidFill>
          <a:latin typeface="+mn-lt"/>
          <a:ea typeface="+mn-ea"/>
          <a:cs typeface="+mn-cs"/>
        </a:defRPr>
      </a:lvl6pPr>
      <a:lvl7pPr marL="1857582" indent="-142891" algn="l" defTabSz="57156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4" kern="1200">
          <a:solidFill>
            <a:schemeClr val="tx1"/>
          </a:solidFill>
          <a:latin typeface="+mn-lt"/>
          <a:ea typeface="+mn-ea"/>
          <a:cs typeface="+mn-cs"/>
        </a:defRPr>
      </a:lvl7pPr>
      <a:lvl8pPr marL="2143367" indent="-142891" algn="l" defTabSz="57156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4" kern="1200">
          <a:solidFill>
            <a:schemeClr val="tx1"/>
          </a:solidFill>
          <a:latin typeface="+mn-lt"/>
          <a:ea typeface="+mn-ea"/>
          <a:cs typeface="+mn-cs"/>
        </a:defRPr>
      </a:lvl8pPr>
      <a:lvl9pPr marL="2429149" indent="-142891" algn="l" defTabSz="57156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64" rtl="0" eaLnBrk="1" latinLnBrk="0" hangingPunct="1">
        <a:defRPr sz="1124" kern="1200">
          <a:solidFill>
            <a:schemeClr val="tx1"/>
          </a:solidFill>
          <a:latin typeface="+mn-lt"/>
          <a:ea typeface="+mn-ea"/>
          <a:cs typeface="+mn-cs"/>
        </a:defRPr>
      </a:lvl1pPr>
      <a:lvl2pPr marL="285782" algn="l" defTabSz="571564" rtl="0" eaLnBrk="1" latinLnBrk="0" hangingPunct="1">
        <a:defRPr sz="1124" kern="1200">
          <a:solidFill>
            <a:schemeClr val="tx1"/>
          </a:solidFill>
          <a:latin typeface="+mn-lt"/>
          <a:ea typeface="+mn-ea"/>
          <a:cs typeface="+mn-cs"/>
        </a:defRPr>
      </a:lvl2pPr>
      <a:lvl3pPr marL="571564" algn="l" defTabSz="571564" rtl="0" eaLnBrk="1" latinLnBrk="0" hangingPunct="1">
        <a:defRPr sz="1124" kern="1200">
          <a:solidFill>
            <a:schemeClr val="tx1"/>
          </a:solidFill>
          <a:latin typeface="+mn-lt"/>
          <a:ea typeface="+mn-ea"/>
          <a:cs typeface="+mn-cs"/>
        </a:defRPr>
      </a:lvl3pPr>
      <a:lvl4pPr marL="857346" algn="l" defTabSz="571564" rtl="0" eaLnBrk="1" latinLnBrk="0" hangingPunct="1">
        <a:defRPr sz="1124" kern="1200">
          <a:solidFill>
            <a:schemeClr val="tx1"/>
          </a:solidFill>
          <a:latin typeface="+mn-lt"/>
          <a:ea typeface="+mn-ea"/>
          <a:cs typeface="+mn-cs"/>
        </a:defRPr>
      </a:lvl4pPr>
      <a:lvl5pPr marL="1143128" algn="l" defTabSz="571564" rtl="0" eaLnBrk="1" latinLnBrk="0" hangingPunct="1">
        <a:defRPr sz="1124" kern="1200">
          <a:solidFill>
            <a:schemeClr val="tx1"/>
          </a:solidFill>
          <a:latin typeface="+mn-lt"/>
          <a:ea typeface="+mn-ea"/>
          <a:cs typeface="+mn-cs"/>
        </a:defRPr>
      </a:lvl5pPr>
      <a:lvl6pPr marL="1428909" algn="l" defTabSz="571564" rtl="0" eaLnBrk="1" latinLnBrk="0" hangingPunct="1">
        <a:defRPr sz="1124" kern="1200">
          <a:solidFill>
            <a:schemeClr val="tx1"/>
          </a:solidFill>
          <a:latin typeface="+mn-lt"/>
          <a:ea typeface="+mn-ea"/>
          <a:cs typeface="+mn-cs"/>
        </a:defRPr>
      </a:lvl6pPr>
      <a:lvl7pPr marL="1714691" algn="l" defTabSz="571564" rtl="0" eaLnBrk="1" latinLnBrk="0" hangingPunct="1">
        <a:defRPr sz="1124" kern="1200">
          <a:solidFill>
            <a:schemeClr val="tx1"/>
          </a:solidFill>
          <a:latin typeface="+mn-lt"/>
          <a:ea typeface="+mn-ea"/>
          <a:cs typeface="+mn-cs"/>
        </a:defRPr>
      </a:lvl7pPr>
      <a:lvl8pPr marL="2000476" algn="l" defTabSz="571564" rtl="0" eaLnBrk="1" latinLnBrk="0" hangingPunct="1">
        <a:defRPr sz="1124" kern="1200">
          <a:solidFill>
            <a:schemeClr val="tx1"/>
          </a:solidFill>
          <a:latin typeface="+mn-lt"/>
          <a:ea typeface="+mn-ea"/>
          <a:cs typeface="+mn-cs"/>
        </a:defRPr>
      </a:lvl8pPr>
      <a:lvl9pPr marL="2286258" algn="l" defTabSz="571564" rtl="0" eaLnBrk="1" latinLnBrk="0" hangingPunct="1">
        <a:defRPr sz="11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F50B59-7B84-48B9-B6AD-7DD67AE42461}"/>
              </a:ext>
            </a:extLst>
          </p:cNvPr>
          <p:cNvSpPr txBox="1"/>
          <p:nvPr/>
        </p:nvSpPr>
        <p:spPr>
          <a:xfrm>
            <a:off x="1555079" y="3845834"/>
            <a:ext cx="252934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/>
              <a:t>Test </a:t>
            </a:r>
            <a:r>
              <a:rPr lang="en-GB" sz="2800" dirty="0" err="1"/>
              <a:t>Test</a:t>
            </a:r>
            <a:r>
              <a:rPr lang="en-GB" sz="2800" dirty="0"/>
              <a:t> </a:t>
            </a:r>
            <a:r>
              <a:rPr lang="en-GB" sz="2800" dirty="0" err="1"/>
              <a:t>Test</a:t>
            </a:r>
            <a:r>
              <a:rPr lang="en-GB" sz="2800" dirty="0"/>
              <a:t> 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9122ED-9B41-40AF-BF69-26D0CB69A4F8}"/>
              </a:ext>
            </a:extLst>
          </p:cNvPr>
          <p:cNvSpPr txBox="1"/>
          <p:nvPr/>
        </p:nvSpPr>
        <p:spPr>
          <a:xfrm>
            <a:off x="1598621" y="2955022"/>
            <a:ext cx="28634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Test </a:t>
            </a:r>
            <a:r>
              <a:rPr lang="en-GB" sz="3200" dirty="0" err="1"/>
              <a:t>Test</a:t>
            </a:r>
            <a:r>
              <a:rPr lang="en-GB" sz="3200" dirty="0"/>
              <a:t> </a:t>
            </a:r>
            <a:r>
              <a:rPr lang="en-GB" sz="3200" dirty="0" err="1"/>
              <a:t>Test</a:t>
            </a:r>
            <a:r>
              <a:rPr lang="en-GB" sz="3200" dirty="0"/>
              <a:t> 32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C4CD5-C253-4E93-B58B-A382A4E97AA0}"/>
              </a:ext>
            </a:extLst>
          </p:cNvPr>
          <p:cNvSpPr txBox="1"/>
          <p:nvPr/>
        </p:nvSpPr>
        <p:spPr>
          <a:xfrm>
            <a:off x="1555080" y="4697886"/>
            <a:ext cx="21920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/>
              <a:t>Test </a:t>
            </a:r>
            <a:r>
              <a:rPr lang="en-GB" sz="2400" dirty="0" err="1"/>
              <a:t>Test</a:t>
            </a:r>
            <a:r>
              <a:rPr lang="en-GB" sz="2400" dirty="0"/>
              <a:t> </a:t>
            </a:r>
            <a:r>
              <a:rPr lang="en-GB" sz="2400" dirty="0" err="1"/>
              <a:t>Test</a:t>
            </a:r>
            <a:r>
              <a:rPr lang="en-GB" sz="2400" dirty="0"/>
              <a:t> 24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E8AA17-63B8-4F84-A0E2-FCA4BD16EA89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819753" y="3539797"/>
            <a:ext cx="210575" cy="30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9CE935-6260-4369-BED2-A1C57503BE2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651118" y="4369054"/>
            <a:ext cx="168635" cy="32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69BE221-619E-4E13-94A4-5C28FB9DC817}"/>
              </a:ext>
            </a:extLst>
          </p:cNvPr>
          <p:cNvSpPr/>
          <p:nvPr/>
        </p:nvSpPr>
        <p:spPr>
          <a:xfrm>
            <a:off x="54432" y="87308"/>
            <a:ext cx="5578929" cy="5514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59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C7A62A-3E4B-445B-9E07-30B14D4C3083}"/>
              </a:ext>
            </a:extLst>
          </p:cNvPr>
          <p:cNvSpPr txBox="1"/>
          <p:nvPr/>
        </p:nvSpPr>
        <p:spPr>
          <a:xfrm>
            <a:off x="213276" y="267431"/>
            <a:ext cx="32968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dirty="0"/>
              <a:t>Test </a:t>
            </a:r>
            <a:r>
              <a:rPr lang="en-GB" sz="3600" dirty="0" err="1"/>
              <a:t>Test</a:t>
            </a:r>
            <a:r>
              <a:rPr lang="en-GB" sz="3600" dirty="0"/>
              <a:t> </a:t>
            </a:r>
            <a:r>
              <a:rPr lang="en-GB" sz="3600" dirty="0" err="1"/>
              <a:t>Test</a:t>
            </a:r>
            <a:r>
              <a:rPr lang="en-GB" sz="3600" dirty="0"/>
              <a:t> 36 </a:t>
            </a:r>
          </a:p>
        </p:txBody>
      </p:sp>
    </p:spTree>
    <p:extLst>
      <p:ext uri="{BB962C8B-B14F-4D97-AF65-F5344CB8AC3E}">
        <p14:creationId xmlns:p14="http://schemas.microsoft.com/office/powerpoint/2010/main" val="208237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</dc:creator>
  <cp:lastModifiedBy>Patrick</cp:lastModifiedBy>
  <cp:revision>8</cp:revision>
  <dcterms:created xsi:type="dcterms:W3CDTF">2021-07-11T10:50:34Z</dcterms:created>
  <dcterms:modified xsi:type="dcterms:W3CDTF">2021-07-11T11:18:08Z</dcterms:modified>
</cp:coreProperties>
</file>