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5715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28" y="62"/>
      </p:cViewPr>
      <p:guideLst>
        <p:guide orient="horz" pos="1801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935303"/>
            <a:ext cx="4857750" cy="1989667"/>
          </a:xfrm>
        </p:spPr>
        <p:txBody>
          <a:bodyPr anchor="b"/>
          <a:lstStyle>
            <a:lvl1pPr algn="ctr">
              <a:defRPr sz="3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001698"/>
            <a:ext cx="428625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82" indent="0" algn="ctr">
              <a:buNone/>
              <a:defRPr sz="1251"/>
            </a:lvl2pPr>
            <a:lvl3pPr marL="571564" indent="0" algn="ctr">
              <a:buNone/>
              <a:defRPr sz="1124"/>
            </a:lvl3pPr>
            <a:lvl4pPr marL="857346" indent="0" algn="ctr">
              <a:buNone/>
              <a:defRPr sz="1000"/>
            </a:lvl4pPr>
            <a:lvl5pPr marL="1143128" indent="0" algn="ctr">
              <a:buNone/>
              <a:defRPr sz="1000"/>
            </a:lvl5pPr>
            <a:lvl6pPr marL="1428909" indent="0" algn="ctr">
              <a:buNone/>
              <a:defRPr sz="1000"/>
            </a:lvl6pPr>
            <a:lvl7pPr marL="1714691" indent="0" algn="ctr">
              <a:buNone/>
              <a:defRPr sz="1000"/>
            </a:lvl7pPr>
            <a:lvl8pPr marL="2000476" indent="0" algn="ctr">
              <a:buNone/>
              <a:defRPr sz="1000"/>
            </a:lvl8pPr>
            <a:lvl9pPr marL="2286258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4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3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9" y="304273"/>
            <a:ext cx="1232297" cy="48431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9" y="304273"/>
            <a:ext cx="3625453" cy="48431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9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8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1424785"/>
            <a:ext cx="4929188" cy="2377280"/>
          </a:xfrm>
        </p:spPr>
        <p:txBody>
          <a:bodyPr anchor="b"/>
          <a:lstStyle>
            <a:lvl1pPr>
              <a:defRPr sz="3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3824555"/>
            <a:ext cx="4929188" cy="1250157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82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2pPr>
            <a:lvl3pPr marL="571564" indent="0">
              <a:buNone/>
              <a:defRPr sz="1124">
                <a:solidFill>
                  <a:schemeClr val="tx1">
                    <a:tint val="75000"/>
                  </a:schemeClr>
                </a:solidFill>
              </a:defRPr>
            </a:lvl3pPr>
            <a:lvl4pPr marL="85734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12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90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6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4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9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8" y="1521357"/>
            <a:ext cx="2428875" cy="3626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21" y="1521357"/>
            <a:ext cx="2428875" cy="3626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304273"/>
            <a:ext cx="4929188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3" y="1400971"/>
            <a:ext cx="2417713" cy="68659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82" indent="0">
              <a:buNone/>
              <a:defRPr sz="1251" b="1"/>
            </a:lvl2pPr>
            <a:lvl3pPr marL="571564" indent="0">
              <a:buNone/>
              <a:defRPr sz="1124" b="1"/>
            </a:lvl3pPr>
            <a:lvl4pPr marL="857346" indent="0">
              <a:buNone/>
              <a:defRPr sz="1000" b="1"/>
            </a:lvl4pPr>
            <a:lvl5pPr marL="1143128" indent="0">
              <a:buNone/>
              <a:defRPr sz="1000" b="1"/>
            </a:lvl5pPr>
            <a:lvl6pPr marL="1428909" indent="0">
              <a:buNone/>
              <a:defRPr sz="1000" b="1"/>
            </a:lvl6pPr>
            <a:lvl7pPr marL="1714691" indent="0">
              <a:buNone/>
              <a:defRPr sz="1000" b="1"/>
            </a:lvl7pPr>
            <a:lvl8pPr marL="2000476" indent="0">
              <a:buNone/>
              <a:defRPr sz="1000" b="1"/>
            </a:lvl8pPr>
            <a:lvl9pPr marL="228625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3" y="2087563"/>
            <a:ext cx="241771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21" y="1400971"/>
            <a:ext cx="2429619" cy="68659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82" indent="0">
              <a:buNone/>
              <a:defRPr sz="1251" b="1"/>
            </a:lvl2pPr>
            <a:lvl3pPr marL="571564" indent="0">
              <a:buNone/>
              <a:defRPr sz="1124" b="1"/>
            </a:lvl3pPr>
            <a:lvl4pPr marL="857346" indent="0">
              <a:buNone/>
              <a:defRPr sz="1000" b="1"/>
            </a:lvl4pPr>
            <a:lvl5pPr marL="1143128" indent="0">
              <a:buNone/>
              <a:defRPr sz="1000" b="1"/>
            </a:lvl5pPr>
            <a:lvl6pPr marL="1428909" indent="0">
              <a:buNone/>
              <a:defRPr sz="1000" b="1"/>
            </a:lvl6pPr>
            <a:lvl7pPr marL="1714691" indent="0">
              <a:buNone/>
              <a:defRPr sz="1000" b="1"/>
            </a:lvl7pPr>
            <a:lvl8pPr marL="2000476" indent="0">
              <a:buNone/>
              <a:defRPr sz="1000" b="1"/>
            </a:lvl8pPr>
            <a:lvl9pPr marL="228625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21" y="2087563"/>
            <a:ext cx="2429619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4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1"/>
            <a:ext cx="1843236" cy="1333499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21" y="822855"/>
            <a:ext cx="2893219" cy="4061355"/>
          </a:xfrm>
        </p:spPr>
        <p:txBody>
          <a:bodyPr/>
          <a:lstStyle>
            <a:lvl1pPr>
              <a:defRPr sz="2000"/>
            </a:lvl1pPr>
            <a:lvl2pPr>
              <a:defRPr sz="1751"/>
            </a:lvl2pPr>
            <a:lvl3pPr>
              <a:defRPr sz="1500"/>
            </a:lvl3pPr>
            <a:lvl4pPr>
              <a:defRPr sz="1251"/>
            </a:lvl4pPr>
            <a:lvl5pPr>
              <a:defRPr sz="1251"/>
            </a:lvl5pPr>
            <a:lvl6pPr>
              <a:defRPr sz="1251"/>
            </a:lvl6pPr>
            <a:lvl7pPr>
              <a:defRPr sz="1251"/>
            </a:lvl7pPr>
            <a:lvl8pPr>
              <a:defRPr sz="1251"/>
            </a:lvl8pPr>
            <a:lvl9pPr>
              <a:defRPr sz="12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3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82" indent="0">
              <a:buNone/>
              <a:defRPr sz="876"/>
            </a:lvl2pPr>
            <a:lvl3pPr marL="571564" indent="0">
              <a:buNone/>
              <a:defRPr sz="751"/>
            </a:lvl3pPr>
            <a:lvl4pPr marL="857346" indent="0">
              <a:buNone/>
              <a:defRPr sz="624"/>
            </a:lvl4pPr>
            <a:lvl5pPr marL="1143128" indent="0">
              <a:buNone/>
              <a:defRPr sz="624"/>
            </a:lvl5pPr>
            <a:lvl6pPr marL="1428909" indent="0">
              <a:buNone/>
              <a:defRPr sz="624"/>
            </a:lvl6pPr>
            <a:lvl7pPr marL="1714691" indent="0">
              <a:buNone/>
              <a:defRPr sz="624"/>
            </a:lvl7pPr>
            <a:lvl8pPr marL="2000476" indent="0">
              <a:buNone/>
              <a:defRPr sz="624"/>
            </a:lvl8pPr>
            <a:lvl9pPr marL="2286258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1"/>
            <a:ext cx="1843236" cy="1333499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21" y="822855"/>
            <a:ext cx="2893219" cy="406135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82" indent="0">
              <a:buNone/>
              <a:defRPr sz="1751"/>
            </a:lvl2pPr>
            <a:lvl3pPr marL="571564" indent="0">
              <a:buNone/>
              <a:defRPr sz="1500"/>
            </a:lvl3pPr>
            <a:lvl4pPr marL="857346" indent="0">
              <a:buNone/>
              <a:defRPr sz="1251"/>
            </a:lvl4pPr>
            <a:lvl5pPr marL="1143128" indent="0">
              <a:buNone/>
              <a:defRPr sz="1251"/>
            </a:lvl5pPr>
            <a:lvl6pPr marL="1428909" indent="0">
              <a:buNone/>
              <a:defRPr sz="1251"/>
            </a:lvl6pPr>
            <a:lvl7pPr marL="1714691" indent="0">
              <a:buNone/>
              <a:defRPr sz="1251"/>
            </a:lvl7pPr>
            <a:lvl8pPr marL="2000476" indent="0">
              <a:buNone/>
              <a:defRPr sz="1251"/>
            </a:lvl8pPr>
            <a:lvl9pPr marL="2286258" indent="0">
              <a:buNone/>
              <a:defRPr sz="12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3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82" indent="0">
              <a:buNone/>
              <a:defRPr sz="876"/>
            </a:lvl2pPr>
            <a:lvl3pPr marL="571564" indent="0">
              <a:buNone/>
              <a:defRPr sz="751"/>
            </a:lvl3pPr>
            <a:lvl4pPr marL="857346" indent="0">
              <a:buNone/>
              <a:defRPr sz="624"/>
            </a:lvl4pPr>
            <a:lvl5pPr marL="1143128" indent="0">
              <a:buNone/>
              <a:defRPr sz="624"/>
            </a:lvl5pPr>
            <a:lvl6pPr marL="1428909" indent="0">
              <a:buNone/>
              <a:defRPr sz="624"/>
            </a:lvl6pPr>
            <a:lvl7pPr marL="1714691" indent="0">
              <a:buNone/>
              <a:defRPr sz="624"/>
            </a:lvl7pPr>
            <a:lvl8pPr marL="2000476" indent="0">
              <a:buNone/>
              <a:defRPr sz="624"/>
            </a:lvl8pPr>
            <a:lvl9pPr marL="2286258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304273"/>
            <a:ext cx="4929188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521357"/>
            <a:ext cx="4929188" cy="362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8" y="5296962"/>
            <a:ext cx="1285875" cy="30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B478-52D1-4E13-A8D3-B47D88CC9C1A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5" y="5296962"/>
            <a:ext cx="1928813" cy="30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21" y="5296962"/>
            <a:ext cx="1285875" cy="30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1564" rtl="0" eaLnBrk="1" latinLnBrk="0" hangingPunct="1">
        <a:lnSpc>
          <a:spcPct val="90000"/>
        </a:lnSpc>
        <a:spcBef>
          <a:spcPct val="0"/>
        </a:spcBef>
        <a:buNone/>
        <a:defRPr sz="2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91" indent="-142891" algn="l" defTabSz="571564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28673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455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3pPr>
      <a:lvl4pPr marL="1000237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4pPr>
      <a:lvl5pPr marL="1286019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5pPr>
      <a:lvl6pPr marL="1571800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6pPr>
      <a:lvl7pPr marL="1857582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7pPr>
      <a:lvl8pPr marL="2143367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8pPr>
      <a:lvl9pPr marL="2429149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1pPr>
      <a:lvl2pPr marL="285782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2pPr>
      <a:lvl3pPr marL="571564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3pPr>
      <a:lvl4pPr marL="857346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4pPr>
      <a:lvl5pPr marL="1143128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5pPr>
      <a:lvl6pPr marL="1428909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6pPr>
      <a:lvl7pPr marL="1714691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7pPr>
      <a:lvl8pPr marL="2000476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8pPr>
      <a:lvl9pPr marL="2286258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4C2E82-F97B-44A0-A7CE-023CD9AA819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96" y="197884"/>
            <a:ext cx="2286808" cy="1066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27A9A6-6BA1-427F-9D79-F3A3D1AE8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2859088"/>
            <a:ext cx="3900694" cy="2649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Diagram, shape&#10;&#10;Description automatically generated with medium confidence">
            <a:extLst>
              <a:ext uri="{FF2B5EF4-FFF2-40B4-BE49-F238E27FC236}">
                <a16:creationId xmlns:a16="http://schemas.microsoft.com/office/drawing/2014/main" id="{86534CF7-4A39-4FE1-9025-D404957FBB8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3" y="786200"/>
            <a:ext cx="1531753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C1D0611-B04F-4423-92BE-6148EDDA58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5" y="3842798"/>
            <a:ext cx="5715000" cy="1304004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0EE971-C6B6-4457-ABB2-D19766B2AF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78" y="2082574"/>
            <a:ext cx="1196444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9</cp:revision>
  <dcterms:created xsi:type="dcterms:W3CDTF">2021-07-11T10:50:34Z</dcterms:created>
  <dcterms:modified xsi:type="dcterms:W3CDTF">2021-07-12T06:20:51Z</dcterms:modified>
</cp:coreProperties>
</file>