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6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6" pos="5472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  <p15:guide id="8" pos="2688" userDrawn="1">
          <p15:clr>
            <a:srgbClr val="A4A3A4"/>
          </p15:clr>
        </p15:guide>
        <p15:guide id="9" pos="3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5503" autoAdjust="0"/>
  </p:normalViewPr>
  <p:slideViewPr>
    <p:cSldViewPr showGuides="1">
      <p:cViewPr varScale="1">
        <p:scale>
          <a:sx n="111" d="100"/>
          <a:sy n="111" d="100"/>
        </p:scale>
        <p:origin x="629" y="67"/>
      </p:cViewPr>
      <p:guideLst>
        <p:guide orient="horz" pos="1620"/>
        <p:guide orient="horz" pos="564"/>
        <p:guide pos="2880"/>
        <p:guide pos="288"/>
        <p:guide pos="5472"/>
        <p:guide orient="horz" pos="3108"/>
        <p:guide pos="2688"/>
        <p:guide pos="3072"/>
      </p:guideLst>
    </p:cSldViewPr>
  </p:slideViewPr>
  <p:outlineViewPr>
    <p:cViewPr>
      <p:scale>
        <a:sx n="33" d="100"/>
        <a:sy n="33" d="100"/>
      </p:scale>
      <p:origin x="0" y="-1138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1598"/>
    </p:cViewPr>
  </p:sorterViewPr>
  <p:notesViewPr>
    <p:cSldViewPr showGuides="1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DE7-ED2C-4DD1-B6B4-111E3B8233CA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3237-9260-40FE-8F92-5ED5AFA04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37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B7D6-5D68-48A0-9363-B51F8AA66457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B3885-A621-4AA7-85AC-AE4A33F64E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2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</a:t>
            </a:r>
            <a:r>
              <a:rPr lang="en-GB" dirty="0"/>
              <a:t>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2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/>
              <a:t>Click</a:t>
            </a:r>
            <a:r>
              <a:rPr lang="en-GB" dirty="0"/>
              <a:t>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26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/>
              <a:t>Click</a:t>
            </a:r>
            <a:r>
              <a:rPr lang="en-GB" dirty="0"/>
              <a:t>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02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131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3810000" cy="4038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895350"/>
            <a:ext cx="3810000" cy="4038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5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seudo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0" y="0"/>
            <a:ext cx="4572000" cy="5143500"/>
          </a:xfrm>
          <a:solidFill>
            <a:schemeClr val="bg1">
              <a:lumMod val="95000"/>
            </a:schemeClr>
          </a:solidFill>
          <a:ln w="19050">
            <a:noFill/>
          </a:ln>
        </p:spPr>
        <p:txBody>
          <a:bodyPr>
            <a:noAutofit/>
          </a:bodyPr>
          <a:lstStyle>
            <a:lvl1pPr marL="85725" indent="0">
              <a:buNone/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6131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3810000" cy="38862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FBF49A-5BC2-43F1-AE7C-E5BDF242D4BE}"/>
              </a:ext>
            </a:extLst>
          </p:cNvPr>
          <p:cNvCxnSpPr/>
          <p:nvPr userDrawn="1"/>
        </p:nvCxnSpPr>
        <p:spPr>
          <a:xfrm>
            <a:off x="4572000" y="0"/>
            <a:ext cx="0" cy="5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0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13172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GB" noProof="0" dirty="0"/>
              <a:t>edit</a:t>
            </a:r>
            <a:r>
              <a:rPr lang="en-US" dirty="0"/>
              <a:t>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810000" cy="40195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89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13172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GB" noProof="0" dirty="0"/>
              <a:t>edit</a:t>
            </a:r>
            <a:r>
              <a:rPr lang="en-US" dirty="0"/>
              <a:t>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73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4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405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1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7" r:id="rId4"/>
    <p:sldLayoutId id="2147483659" r:id="rId5"/>
    <p:sldLayoutId id="2147483650" r:id="rId6"/>
    <p:sldLayoutId id="2147483656" r:id="rId7"/>
    <p:sldLayoutId id="2147483651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D4D2CE-D9A4-4ACE-B888-AE22B5E9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32326"/>
            <a:ext cx="284163" cy="30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4528B6D5-06F2-4238-B62E-9583A0529CA8}"/>
              </a:ext>
            </a:extLst>
          </p:cNvPr>
          <p:cNvSpPr/>
          <p:nvPr/>
        </p:nvSpPr>
        <p:spPr>
          <a:xfrm>
            <a:off x="533400" y="133350"/>
            <a:ext cx="8077200" cy="8077200"/>
          </a:xfrm>
          <a:prstGeom prst="arc">
            <a:avLst>
              <a:gd name="adj1" fmla="val 10814298"/>
              <a:gd name="adj2" fmla="val 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3A4A763-81A9-4094-861E-2DA08353F3DB}"/>
              </a:ext>
            </a:extLst>
          </p:cNvPr>
          <p:cNvSpPr/>
          <p:nvPr/>
        </p:nvSpPr>
        <p:spPr>
          <a:xfrm>
            <a:off x="4231005" y="3790950"/>
            <a:ext cx="681990" cy="681990"/>
          </a:xfrm>
          <a:prstGeom prst="arc">
            <a:avLst>
              <a:gd name="adj1" fmla="val 10731361"/>
              <a:gd name="adj2" fmla="val 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7F8EF-207E-477A-8CDD-AD5AC8A4DCFD}"/>
              </a:ext>
            </a:extLst>
          </p:cNvPr>
          <p:cNvSpPr/>
          <p:nvPr/>
        </p:nvSpPr>
        <p:spPr>
          <a:xfrm>
            <a:off x="5486400" y="3675126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C2988-E60B-4653-A7AC-1ED59E56A8A6}"/>
              </a:ext>
            </a:extLst>
          </p:cNvPr>
          <p:cNvSpPr/>
          <p:nvPr/>
        </p:nvSpPr>
        <p:spPr>
          <a:xfrm>
            <a:off x="2590800" y="2989326"/>
            <a:ext cx="10668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C68F7-E141-403D-88EF-8DB86E68F54F}"/>
              </a:ext>
            </a:extLst>
          </p:cNvPr>
          <p:cNvSpPr/>
          <p:nvPr/>
        </p:nvSpPr>
        <p:spPr>
          <a:xfrm>
            <a:off x="1676400" y="2532126"/>
            <a:ext cx="6858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AAAC5-B502-4C08-B320-C3D078547F33}"/>
              </a:ext>
            </a:extLst>
          </p:cNvPr>
          <p:cNvSpPr/>
          <p:nvPr/>
        </p:nvSpPr>
        <p:spPr>
          <a:xfrm>
            <a:off x="6553200" y="3141726"/>
            <a:ext cx="914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7A0220-C541-4A0F-931C-316E81B36F8E}"/>
              </a:ext>
            </a:extLst>
          </p:cNvPr>
          <p:cNvCxnSpPr>
            <a:cxnSpLocks/>
          </p:cNvCxnSpPr>
          <p:nvPr/>
        </p:nvCxnSpPr>
        <p:spPr>
          <a:xfrm>
            <a:off x="228600" y="4437126"/>
            <a:ext cx="8686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DB3B0A-2C40-40BD-8B99-2F433D542E55}"/>
              </a:ext>
            </a:extLst>
          </p:cNvPr>
          <p:cNvCxnSpPr/>
          <p:nvPr/>
        </p:nvCxnSpPr>
        <p:spPr>
          <a:xfrm>
            <a:off x="4267200" y="4589526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4B6D0-E272-4580-A0A9-BB8FE7657036}"/>
              </a:ext>
            </a:extLst>
          </p:cNvPr>
          <p:cNvCxnSpPr>
            <a:cxnSpLocks/>
          </p:cNvCxnSpPr>
          <p:nvPr/>
        </p:nvCxnSpPr>
        <p:spPr>
          <a:xfrm>
            <a:off x="4572000" y="4589526"/>
            <a:ext cx="4038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A95703-1DF6-493B-8C13-9262B8761FDC}"/>
              </a:ext>
            </a:extLst>
          </p:cNvPr>
          <p:cNvSpPr txBox="1"/>
          <p:nvPr/>
        </p:nvSpPr>
        <p:spPr>
          <a:xfrm>
            <a:off x="2362200" y="4629150"/>
            <a:ext cx="23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Foreground radius: 1m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DB22F-2C65-4FE4-86E2-EB7CAFD9C8C0}"/>
              </a:ext>
            </a:extLst>
          </p:cNvPr>
          <p:cNvSpPr txBox="1"/>
          <p:nvPr/>
        </p:nvSpPr>
        <p:spPr>
          <a:xfrm>
            <a:off x="6245554" y="4629150"/>
            <a:ext cx="244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radius: 5km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50B1AC-B33C-40E1-882F-A9B9E80B401C}"/>
              </a:ext>
            </a:extLst>
          </p:cNvPr>
          <p:cNvSpPr txBox="1"/>
          <p:nvPr/>
        </p:nvSpPr>
        <p:spPr>
          <a:xfrm>
            <a:off x="3934774" y="2876550"/>
            <a:ext cx="1274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Foreground</a:t>
            </a:r>
          </a:p>
          <a:p>
            <a:pPr algn="ctr"/>
            <a:r>
              <a:rPr lang="en-GB" dirty="0"/>
              <a:t>panorama</a:t>
            </a:r>
          </a:p>
          <a:p>
            <a:pPr algn="ctr"/>
            <a:r>
              <a:rPr lang="en-GB" dirty="0"/>
              <a:t>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40587-7B8D-4A6A-8E7B-6F2F4D0092CB}"/>
              </a:ext>
            </a:extLst>
          </p:cNvPr>
          <p:cNvSpPr txBox="1"/>
          <p:nvPr/>
        </p:nvSpPr>
        <p:spPr>
          <a:xfrm>
            <a:off x="3689514" y="253746"/>
            <a:ext cx="176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Background</a:t>
            </a:r>
          </a:p>
          <a:p>
            <a:pPr algn="ctr"/>
            <a:r>
              <a:rPr lang="en-GB" dirty="0"/>
              <a:t>panorama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3BE94-A4E0-4A8D-8FF9-7A2354DA0AE5}"/>
              </a:ext>
            </a:extLst>
          </p:cNvPr>
          <p:cNvSpPr txBox="1"/>
          <p:nvPr/>
        </p:nvSpPr>
        <p:spPr>
          <a:xfrm>
            <a:off x="5791200" y="265226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3D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21E40-7C5B-4CA0-A2B0-C1B9A2E83AC0}"/>
              </a:ext>
            </a:extLst>
          </p:cNvPr>
          <p:cNvSpPr txBox="1"/>
          <p:nvPr/>
        </p:nvSpPr>
        <p:spPr>
          <a:xfrm>
            <a:off x="2209800" y="20749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3D model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3BBC368-21AF-4242-B4A9-A967CB4FF4D1}"/>
              </a:ext>
            </a:extLst>
          </p:cNvPr>
          <p:cNvSpPr/>
          <p:nvPr/>
        </p:nvSpPr>
        <p:spPr>
          <a:xfrm rot="5400000">
            <a:off x="4457700" y="4094226"/>
            <a:ext cx="762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86D4F3-78D7-48A2-AF5B-A04EEA8C3B8B}"/>
              </a:ext>
            </a:extLst>
          </p:cNvPr>
          <p:cNvCxnSpPr/>
          <p:nvPr/>
        </p:nvCxnSpPr>
        <p:spPr>
          <a:xfrm>
            <a:off x="533400" y="4171950"/>
            <a:ext cx="8077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3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16558</TotalTime>
  <Words>18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Patrick</cp:lastModifiedBy>
  <cp:revision>639</cp:revision>
  <dcterms:created xsi:type="dcterms:W3CDTF">2013-03-10T23:55:20Z</dcterms:created>
  <dcterms:modified xsi:type="dcterms:W3CDTF">2021-08-20T03:53:34Z</dcterms:modified>
</cp:coreProperties>
</file>