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1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4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0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7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0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2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6C13-851D-4130-A10A-9414DA35C0D5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3719-177B-48D3-BBFD-6B41267E4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78338" y="83749"/>
            <a:ext cx="6235324" cy="6690502"/>
            <a:chOff x="3364374" y="209070"/>
            <a:chExt cx="5467110" cy="61162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8233" y="209070"/>
              <a:ext cx="5463251" cy="19832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4374" y="2225233"/>
              <a:ext cx="5463252" cy="20366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4374" y="4304239"/>
              <a:ext cx="5463252" cy="20211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696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Janssen</dc:creator>
  <cp:lastModifiedBy>Patrick Janssen</cp:lastModifiedBy>
  <cp:revision>2</cp:revision>
  <dcterms:created xsi:type="dcterms:W3CDTF">2021-10-23T08:48:50Z</dcterms:created>
  <dcterms:modified xsi:type="dcterms:W3CDTF">2021-10-23T08:49:26Z</dcterms:modified>
</cp:coreProperties>
</file>