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14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0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3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8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3E93-33BC-4219-8EE0-CDBCC450437E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8A2D-F644-49DE-B111-86AEFBAB2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9619" b="7338"/>
          <a:stretch/>
        </p:blipFill>
        <p:spPr>
          <a:xfrm>
            <a:off x="0" y="822961"/>
            <a:ext cx="6096000" cy="1722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6589"/>
            <a:ext cx="6095999" cy="4234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53614"/>
            <a:ext cx="6096000" cy="4164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617720"/>
            <a:ext cx="6096000" cy="1928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9525"/>
          <a:stretch/>
        </p:blipFill>
        <p:spPr>
          <a:xfrm>
            <a:off x="0" y="0"/>
            <a:ext cx="1219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Patrick Janssen</cp:lastModifiedBy>
  <cp:revision>1</cp:revision>
  <dcterms:created xsi:type="dcterms:W3CDTF">2021-10-23T07:20:48Z</dcterms:created>
  <dcterms:modified xsi:type="dcterms:W3CDTF">2021-10-23T07:21:36Z</dcterms:modified>
</cp:coreProperties>
</file>