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0929A-66B3-4973-9BD4-E698E421CEF1}" v="2" dt="2019-12-05T04:29:1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Pung" userId="7e88d8518b7a3141" providerId="LiveId" clId="{4160929A-66B3-4973-9BD4-E698E421CEF1}"/>
    <pc:docChg chg="custSel addSld modSld">
      <pc:chgData name="Derek Pung" userId="7e88d8518b7a3141" providerId="LiveId" clId="{4160929A-66B3-4973-9BD4-E698E421CEF1}" dt="2019-12-05T04:47:26.972" v="32" actId="313"/>
      <pc:docMkLst>
        <pc:docMk/>
      </pc:docMkLst>
      <pc:sldChg chg="add modNotesTx">
        <pc:chgData name="Derek Pung" userId="7e88d8518b7a3141" providerId="LiveId" clId="{4160929A-66B3-4973-9BD4-E698E421CEF1}" dt="2019-12-05T04:47:26.972" v="32" actId="313"/>
        <pc:sldMkLst>
          <pc:docMk/>
          <pc:sldMk cId="2738298612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D481-980E-49BF-85FB-F749DAA9CC8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5122-F43B-415E-BBCD-EA4B2BA8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{“</a:t>
            </a:r>
            <a:r>
              <a:rPr lang="en-US" dirty="0" err="1"/>
              <a:t>video_file_name</a:t>
            </a:r>
            <a:r>
              <a:rPr lang="en-US" dirty="0"/>
              <a:t>”: “03_Hello_world_PPT_video”, “</a:t>
            </a:r>
            <a:r>
              <a:rPr lang="en-US" dirty="0" err="1"/>
              <a:t>display_name</a:t>
            </a:r>
            <a:r>
              <a:rPr lang="en-US"/>
              <a:t>”: “Hello world”, </a:t>
            </a:r>
            <a:r>
              <a:rPr lang="en-US" dirty="0"/>
              <a:t>“voice</a:t>
            </a:r>
            <a:r>
              <a:rPr lang="en-US"/>
              <a:t>”: “3”}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Skipping next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Skipped previous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FC7D-D2DE-44BC-A133-A50B15DE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62393-D395-4C9C-8D8B-E817431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8AEA-0A88-4D54-BDFA-B7E5D0A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A1C5-170B-4C76-905E-AADE29C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7B71-FFAF-4B1A-B426-2791C25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9BBF-E8AE-45D8-A5FD-5D4A9E8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C424-17F4-4165-B6D4-7571538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17D-5732-4EF0-8F89-BC7BB8B6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0D7C-DFCF-4AFC-902C-54FA5C54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7C50-92A6-453B-B468-41BAF080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B30F-3F0B-4623-B1EE-E04DBB70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67E7-FCD5-42AB-B7FD-8B1167A0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3814-CA90-4892-8AC3-58D06695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8C50-643D-49D1-8EE9-195E251A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EA69-7707-4353-851E-13E0819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707-922C-4C4C-BFD1-0D6667E5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E017-1AA8-48F5-A181-564976C6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C0A3-D9AC-4971-A46E-8C1369D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8776-101D-4EB4-A38C-0BF3C51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FA26-E646-4CA8-992A-5BEEE4F6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6E65-DFFC-416E-9B65-B2BF4034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63D2-46B0-4EC2-942D-440D2708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4A04-B435-4045-806B-DC362015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C8CD-2618-4129-858F-CC5547F5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71DE-99A5-4FF5-A756-BD37A52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90-FA13-4E19-83A6-965B324F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C0D0-BC1E-4D8C-A118-D91A3590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0831-4360-48C7-992D-9F0AADA0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FAB0-B0EB-4863-A1E0-82C0F13F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8124-4C47-4520-981C-3A01F1F7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03AE-5D61-4385-B71A-3EA7388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E19-8E27-4D5A-8661-58588981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BB55-1FCD-412F-A49E-35748BB2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2250-8489-43DD-9AEA-58D0CBA9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38EB-00A3-4316-B73D-4C52484A1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FE90-A7A6-4213-90C9-690FEAE74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D7F7-E840-47E0-9BAE-A3A261F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2CAC-1A69-4548-9E50-9EB4E97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BC92D-01D0-4189-972C-AA5343A1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B6E-C1C6-402A-82E7-29C8694E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F29A0-1731-4BC2-8B8A-79A26A99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0BCC-253D-429F-B47F-15F283B1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6DA2-6F0E-40CF-B283-9472AF7D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74A5A-3647-408E-9C6A-988451F9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20E8-A833-4F4A-9BDF-7BBB2D4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FEFA-421F-4FC7-9E31-04AAEC7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EF3F-7C45-4614-85D0-A84774BA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3B6-6ABA-4234-8771-829FBD88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B54C-347F-478E-9122-5C3521EE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7200-0FBE-4F76-9B76-548DF695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81F2-8BE5-4904-9700-CFE6CF1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A8BE-AC79-42E9-B067-2F3F567E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2817-4FE1-4414-902B-4A1114C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A6C48-C900-479C-BAE5-D51DB9A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590B-43F7-49F2-B1A7-C8483CFF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2D28-4AFE-495C-A1F4-2D05D63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1318-2DF2-43E3-8115-04D63673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21AC-4378-41A5-B870-CCFCD9F3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B005-1C19-43E3-AFBB-E10295B1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0576-D1EF-43F8-BC22-94FBEC69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E6DF-F79D-440C-B324-290229A79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8A7D-3735-4FF8-88A6-4CE94102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B508-3892-4C26-9CD1-C3A21ED90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7DA3-453B-46B9-AFE7-19A5799DB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D260E-87B8-4479-9C82-335410E3A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AF0F-1C66-4473-8DCF-9363533AB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EF17-A207-4C66-961F-BA6A56678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5F81-A1A5-446E-9F14-559D2C1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F9C6-084E-4AA7-8275-7F10E250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6535-5B58-44B7-9072-C89426C9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86E-C29B-4736-AA8E-3DA4828A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BB1-B86C-4EE1-87C8-1D550871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EB60-A8F9-435F-A8FC-49F29D29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Hello world</vt:lpstr>
      <vt:lpstr>blank</vt:lpstr>
      <vt:lpstr>Skipped this</vt:lpstr>
      <vt:lpstr>Bye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Derek Pung</dc:creator>
  <cp:lastModifiedBy>Derek Pung</cp:lastModifiedBy>
  <cp:revision>2</cp:revision>
  <dcterms:created xsi:type="dcterms:W3CDTF">2019-11-14T03:34:07Z</dcterms:created>
  <dcterms:modified xsi:type="dcterms:W3CDTF">2019-12-05T04:47:28Z</dcterms:modified>
</cp:coreProperties>
</file>