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1328" autoAdjust="0"/>
  </p:normalViewPr>
  <p:slideViewPr>
    <p:cSldViewPr snapToGrid="0">
      <p:cViewPr varScale="1">
        <p:scale>
          <a:sx n="61" d="100"/>
          <a:sy n="61" d="100"/>
        </p:scale>
        <p:origin x="14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E4D481-980E-49BF-85FB-F749DAA9CC8E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25122-F43B-415E-BBCD-EA4B2BA82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90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25122-F43B-415E-BBCD-EA4B2BA820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03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Skipping next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25122-F43B-415E-BBCD-EA4B2BA820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31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123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25122-F43B-415E-BBCD-EA4B2BA820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671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Skipped previous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25122-F43B-415E-BBCD-EA4B2BA820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794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9FC7D-D2DE-44BC-A133-A50B15DED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362393-D395-4C9C-8D8B-E817431CB5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B8AEA-0A88-4D54-BDFA-B7E5D0A9B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08F3-965F-4DEA-9B61-4E5F756BB3EE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7A1C5-170B-4C76-905E-AADE29C0B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97B71-FFAF-4B1A-B426-2791C25B5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7575-B47C-4995-A741-5D52E742F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13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9BBF-E8AE-45D8-A5FD-5D4A9E80F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0C424-17F4-4165-B6D4-757153837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0C17D-5732-4EF0-8F89-BC7BB8B6E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08F3-965F-4DEA-9B61-4E5F756BB3EE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00D7C-DFCF-4AFC-902C-54FA5C54D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57C50-92A6-453B-B468-41BAF080D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7575-B47C-4995-A741-5D52E742F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55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CEB30F-3F0B-4623-B1EE-E04DBB70BC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0E67E7-FCD5-42AB-B7FD-8B1167A03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A3814-CA90-4892-8AC3-58D06695D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08F3-965F-4DEA-9B61-4E5F756BB3EE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8C50-643D-49D1-8EE9-195E251A7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DEA69-7707-4353-851E-13E081980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7575-B47C-4995-A741-5D52E742F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52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EB707-922C-4C4C-BFD1-0D6667E5E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6E017-1AA8-48F5-A181-564976C62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C0A3-D9AC-4971-A46E-8C1369D0D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08F3-965F-4DEA-9B61-4E5F756BB3EE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68776-101D-4EB4-A38C-0BF3C51DB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9FA26-E646-4CA8-992A-5BEEE4F60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7575-B47C-4995-A741-5D52E742F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12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06E65-DFFC-416E-9B65-B2BF40341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E63D2-46B0-4EC2-942D-440D27086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D4A04-B435-4045-806B-DC362015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08F3-965F-4DEA-9B61-4E5F756BB3EE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9C8CD-2618-4129-858F-CC5547F5E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671DE-99A5-4FF5-A756-BD37A52F8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7575-B47C-4995-A741-5D52E742F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492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A8390-FA13-4E19-83A6-965B324F9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2C0D0-BC1E-4D8C-A118-D91A35903B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D0831-4360-48C7-992D-9F0AADA03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BFAB0-B0EB-4863-A1E0-82C0F13F5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08F3-965F-4DEA-9B61-4E5F756BB3EE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68124-4C47-4520-981C-3A01F1F77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903AE-5D61-4385-B71A-3EA73887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7575-B47C-4995-A741-5D52E742F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54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9DE19-8E27-4D5A-8661-58588981E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3BB55-1FCD-412F-A49E-35748BB26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EF2250-8489-43DD-9AEA-58D0CBA93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FF38EB-00A3-4316-B73D-4C52484A1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DEFE90-A7A6-4213-90C9-690FEAE741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8BD7F7-E840-47E0-9BAE-A3A261F3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08F3-965F-4DEA-9B61-4E5F756BB3EE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FD2CAC-1A69-4548-9E50-9EB4E9707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3BC92D-01D0-4189-972C-AA5343A10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7575-B47C-4995-A741-5D52E742F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33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6DB6E-C1C6-402A-82E7-29C8694E3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DF29A0-1731-4BC2-8B8A-79A26A99E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08F3-965F-4DEA-9B61-4E5F756BB3EE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B00BCC-253D-429F-B47F-15F283B19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56DA2-6F0E-40CF-B283-9472AF7D4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7575-B47C-4995-A741-5D52E742F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0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874A5A-3647-408E-9C6A-988451F9D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08F3-965F-4DEA-9B61-4E5F756BB3EE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6B20E8-A833-4F4A-9BDF-7BBB2D458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21FEFA-421F-4FC7-9E31-04AAEC7BF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7575-B47C-4995-A741-5D52E742F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03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CEF3F-7C45-4614-85D0-A84774BAA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73B6-6ABA-4234-8771-829FBD882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61B54C-347F-478E-9122-5C3521EEB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C17200-0FBE-4F76-9B76-548DF6956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08F3-965F-4DEA-9B61-4E5F756BB3EE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8B81F2-8BE5-4904-9700-CFE6CF1BE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6A8BE-AC79-42E9-B067-2F3F567E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7575-B47C-4995-A741-5D52E742F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471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42817-4FE1-4414-902B-4A1114C48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FA6C48-C900-479C-BAE5-D51DB9AC3B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FC590B-43F7-49F2-B1A7-C8483CFF7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62D28-4AFE-495C-A1F4-2D05D6395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08F3-965F-4DEA-9B61-4E5F756BB3EE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71318-2DF2-43E3-8115-04D63673A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421AC-4378-41A5-B870-CCFCD9F32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7575-B47C-4995-A741-5D52E742F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69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4EB005-1C19-43E3-AFBB-E10295B12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80576-D1EF-43F8-BC22-94FBEC69C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CE6DF-F79D-440C-B324-290229A797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C08F3-965F-4DEA-9B61-4E5F756BB3EE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78A7D-3735-4FF8-88A6-4CE941028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3B508-3892-4C26-9CD1-C3A21ED904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07575-B47C-4995-A741-5D52E742F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57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4AF0F-1C66-4473-8DCF-9363533AB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E4EF17-A207-4C66-961F-BA6A56678B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30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45F81-A1A5-446E-9F14-559D2C15A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BF9C6-084E-4AA7-8275-7F10E250D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7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C6535-5B58-44B7-9072-C89426C99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Skipped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1686E-C29B-4736-AA8E-3DA4828A1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012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33BB1-B86C-4EE1-87C8-1D550871A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Bye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0EB60-A8F9-435F-A8FC-49F29D296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39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Widescreen</PresentationFormat>
  <Paragraphs>12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Hello world</vt:lpstr>
      <vt:lpstr>blank</vt:lpstr>
      <vt:lpstr>Skipped this</vt:lpstr>
      <vt:lpstr>Bye world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</dc:title>
  <dc:creator>Derek Pung</dc:creator>
  <cp:lastModifiedBy>akipaa</cp:lastModifiedBy>
  <cp:revision>2</cp:revision>
  <dcterms:created xsi:type="dcterms:W3CDTF">2019-11-14T03:34:07Z</dcterms:created>
  <dcterms:modified xsi:type="dcterms:W3CDTF">2019-11-28T10:05:13Z</dcterms:modified>
</cp:coreProperties>
</file>