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Pung" userId="7e88d8518b7a3141" providerId="LiveId" clId="{8CFD8036-4C27-4015-95EE-168AC5B32EEE}"/>
    <pc:docChg chg="custSel modSld">
      <pc:chgData name="Derek Pung" userId="7e88d8518b7a3141" providerId="LiveId" clId="{8CFD8036-4C27-4015-95EE-168AC5B32EEE}" dt="2019-12-10T04:57:23.792" v="1" actId="313"/>
      <pc:docMkLst>
        <pc:docMk/>
      </pc:docMkLst>
      <pc:sldChg chg="modNotesTx">
        <pc:chgData name="Derek Pung" userId="7e88d8518b7a3141" providerId="LiveId" clId="{8CFD8036-4C27-4015-95EE-168AC5B32EEE}" dt="2019-12-10T04:57:23.792" v="1" actId="313"/>
        <pc:sldMkLst>
          <pc:docMk/>
          <pc:sldMk cId="201224771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D123-BABC-44E2-8E11-8CAD63C5890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4615-BB4C-44CD-8314-90E2E15C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4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{“</a:t>
            </a:r>
            <a:r>
              <a:rPr lang="en-US" dirty="0" err="1"/>
              <a:t>disp_name</a:t>
            </a:r>
            <a:r>
              <a:rPr lang="en-US"/>
              <a:t>”: </a:t>
            </a:r>
            <a:r>
              <a:rPr lang="en-US" dirty="0"/>
              <a:t>“key should be ‘</a:t>
            </a:r>
            <a:r>
              <a:rPr lang="en-US" dirty="0" err="1"/>
              <a:t>display_name</a:t>
            </a:r>
            <a:r>
              <a:rPr lang="en-US" dirty="0"/>
              <a:t>’. Error should be raised”}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4615-BB4C-44CD-8314-90E2E15CB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664-6141-466B-B43E-978EEF1BC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95DE-128E-4BCE-B649-3D32C3E4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7E8B-DDF8-4CC5-AEA4-184BC5FB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2860-73C5-4F77-B2EF-DD17F846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1EBE-A98A-46BF-96B4-633F1D8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9647-D846-4D5B-B004-E1EA01A2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BD777-EAC1-4805-AC8D-CCEF12ED2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7EFC-5304-495A-B432-1C1FFBBF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6A82F-8B33-4439-8DBB-1241CF32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76EB-C6B2-4928-89D6-3DF1004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9DBBC-8566-4CC9-B814-B80CFC5A1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B598-494F-4DF7-AEBF-FC515502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82B1-4D2E-428E-82BD-EFD76575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15D2-331D-4313-A35B-F7744BB8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66C5-CE69-4DD1-9EF0-E289719C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8F28-6FE0-461C-9CBC-4742311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8FC5-7ECB-4FB0-AF74-C86950C6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E54C-8BB2-410B-905B-441CF8E7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67D4-BB68-4E67-931E-402C49A9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EC59-EA30-471D-8D1D-9B241EC2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1169-2262-468A-A3BA-04338FE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02DB-A2F7-4417-AC06-74D3B17F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5576-057B-4EAB-B5B6-4E434A07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4F73-831F-444F-B7B8-A449BB68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F5C9-C331-49D3-A875-A8E774BB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611D-9729-48EE-8DD6-290E72F8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38D2-73EA-4585-8DA2-D1D2929FF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D655-D4F5-4F64-9576-171D348D2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08360-E47A-46F0-9CA3-7DD04A03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D674-4A74-4CDA-9449-88853ADD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2928-0851-4D92-872C-337EAB75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34-84BA-47F9-9F80-7D82912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D55B-D307-4F8B-BFB2-0D4ADD0C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A17C-54F4-4C80-A540-FCF26829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11486-5C08-4A8F-BACE-FEDC7DD39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32B7-2E42-4A7B-85D2-E09DD9CD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E8FA6-5877-485B-BE8C-44455D5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1E142-9C4D-4957-87C5-AA0653C3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EC98-6CC6-4819-B0F8-A336B850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25FA-34A0-487B-8817-EC9CF05D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7D0D8-C34C-4DD2-9EF3-16A4AED3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E6563-1849-48EB-A204-39CCAB9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4E677-FA04-4780-9A0D-BD73DC1E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B4443-DC55-4E01-99A5-8E3901B3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3083-63C0-4D0B-8AF7-DAFE0D7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E25A3-9984-4617-B09B-6A7C9A0B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40DB-BACD-498E-964A-CEFB3E99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2E3-1AEF-4E65-9CD8-BAEF44EE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C68C-E508-42A4-976D-24486E07F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D637E-B9D0-4FBA-AE6E-47E1FAF0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92AF-3598-4F3C-B43F-B6C2CB90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021F-BB3B-48C8-B85D-47FF2D2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8DED-D8E8-4871-B45A-B1A80B51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B94C8-4263-4389-8E83-25B48D26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B1F69-6272-4F60-AB76-E5279CC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26AD-1D4D-4AF4-8011-604BE211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26562-C363-4725-B688-FEB1B41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271EC-0F1E-44EA-82A6-91B9CCC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C7374-E34D-4875-AF9D-A7F935FF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19D0-16AF-4F11-9023-2F989B6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961F-08D7-4F5D-B44B-7BECD77E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6ABE-7412-40EB-BCF3-6697C4CCAC1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0B81-3129-4D15-A487-B15355C07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C598-9327-4FB3-A9D9-6F0404790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CF49-2F1E-4772-B3BB-432E1D9D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EE53-390A-41E6-805A-CA10176E3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1F38F-FBBA-4706-BF59-166302CE5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4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Pung</dc:creator>
  <cp:lastModifiedBy>Derek Pung</cp:lastModifiedBy>
  <cp:revision>1</cp:revision>
  <dcterms:created xsi:type="dcterms:W3CDTF">2019-12-10T04:37:49Z</dcterms:created>
  <dcterms:modified xsi:type="dcterms:W3CDTF">2019-12-10T04:57:25Z</dcterms:modified>
</cp:coreProperties>
</file>