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2"/>
  </p:notesMasterIdLst>
  <p:sldIdLst>
    <p:sldId id="256" r:id="rId4"/>
    <p:sldId id="261" r:id="rId5"/>
    <p:sldId id="297" r:id="rId6"/>
    <p:sldId id="264" r:id="rId7"/>
    <p:sldId id="265" r:id="rId8"/>
    <p:sldId id="268" r:id="rId9"/>
    <p:sldId id="278" r:id="rId10"/>
    <p:sldId id="269" r:id="rId11"/>
    <p:sldId id="282" r:id="rId12"/>
    <p:sldId id="270" r:id="rId13"/>
    <p:sldId id="285" r:id="rId14"/>
    <p:sldId id="271" r:id="rId15"/>
    <p:sldId id="283" r:id="rId16"/>
    <p:sldId id="272" r:id="rId17"/>
    <p:sldId id="277" r:id="rId18"/>
    <p:sldId id="273" r:id="rId19"/>
    <p:sldId id="281" r:id="rId20"/>
    <p:sldId id="274" r:id="rId21"/>
    <p:sldId id="266" r:id="rId22"/>
    <p:sldId id="290" r:id="rId23"/>
    <p:sldId id="288" r:id="rId24"/>
    <p:sldId id="291" r:id="rId25"/>
    <p:sldId id="267" r:id="rId26"/>
    <p:sldId id="275" r:id="rId27"/>
    <p:sldId id="279" r:id="rId28"/>
    <p:sldId id="289" r:id="rId29"/>
    <p:sldId id="287" r:id="rId30"/>
    <p:sldId id="284" r:id="rId31"/>
    <p:sldId id="276" r:id="rId32"/>
    <p:sldId id="280" r:id="rId33"/>
    <p:sldId id="286" r:id="rId34"/>
    <p:sldId id="293" r:id="rId35"/>
    <p:sldId id="292" r:id="rId36"/>
    <p:sldId id="262" r:id="rId37"/>
    <p:sldId id="296" r:id="rId38"/>
    <p:sldId id="257" r:id="rId39"/>
    <p:sldId id="258" r:id="rId40"/>
    <p:sldId id="295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7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00-4F96-A5C9-DAE764A771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00-4F96-A5C9-DAE764A771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00-4F96-A5C9-DAE764A7712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00-4F96-A5C9-DAE764A77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DCE-4191-BCED-98480AB8BA9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DCE-4191-BCED-98480AB8BA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CE-4191-BCED-98480AB8B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B320-4839-AEBE-4CA411026EC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320-4839-AEBE-4CA411026E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20-4839-AEBE-4CA411026E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540-42CE-8A91-56F2F2C4B7D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540-42CE-8A91-56F2F2C4B7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40-42CE-8A91-56F2F2C4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570-45E1-8FF3-4F57B7DEE1C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570-45E1-8FF3-4F57B7DEE1C3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570-45E1-8FF3-4F57B7DEE1C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0-45E1-8FF3-4F57B7DE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IN-HOUSE TRAINIG 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A67A849-5CC3-4099-A565-85CE9F11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911672"/>
              </p:ext>
            </p:extLst>
          </p:nvPr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699542"/>
            <a:ext cx="4860032" cy="288032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27984" y="127560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4640460" y="3194606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32566" y="2969101"/>
            <a:ext cx="2939833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36"/>
          <p:cNvSpPr/>
          <p:nvPr/>
        </p:nvSpPr>
        <p:spPr>
          <a:xfrm>
            <a:off x="4634989" y="407241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2566" y="3837274"/>
            <a:ext cx="2939833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678692"/>
            <a:chOff x="803640" y="3362835"/>
            <a:chExt cx="2059657" cy="678692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678692"/>
            <a:chOff x="803640" y="3362835"/>
            <a:chExt cx="2059657" cy="678692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73577" y="1233237"/>
            <a:ext cx="259228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3577" y="2219193"/>
            <a:ext cx="259228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507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5707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9080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3980" y="225146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980" y="257149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980" y="289151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979907" y="105958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</a:t>
            </a: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2825141" y="4093078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5990068" y="4121368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99986" y="3889682"/>
            <a:ext cx="208823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842" y="3889682"/>
            <a:ext cx="208823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E413439-DA24-400A-B7B0-1E7B9DCD345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7961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2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45160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Block Arc 14"/>
          <p:cNvSpPr/>
          <p:nvPr/>
        </p:nvSpPr>
        <p:spPr>
          <a:xfrm rot="16200000">
            <a:off x="5293630" y="1829775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4781969" y="2391254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298921" y="2879439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27"/>
          <p:cNvSpPr/>
          <p:nvPr/>
        </p:nvSpPr>
        <p:spPr>
          <a:xfrm>
            <a:off x="3579373" y="359132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1619" y="2314091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5742" y="1233581"/>
            <a:ext cx="259228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8AE788-70A3-482C-ADAE-16A50CE4E8E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B011B8A-0C8A-44F1-9A0A-0114FCE504D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E5C4241-CE70-4F76-A7C1-CBDA67917B3D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88ED6E0-3EAB-4F26-924F-9BB185F0466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4E89160-9A36-476D-B617-1F6C4BF355D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17EDE49-9390-412A-B0D4-279DB594BF79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B768DA26-D3FF-4B89-BD97-A0D8A0C082A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74F5D7DF-A820-4464-B6C6-D39A3A07CEAD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DRAWING COUNTOUR MAP IN CIVIL3D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DRAWING ALIGNMENT AND PROFILE IN CIVIL 3D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EXPORTING CIVIL 3D DATA TO AUTOCAD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442A3511-473C-4E64-A1C0-162D0E9CCFAC}"/>
              </a:ext>
            </a:extLst>
          </p:cNvPr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186557A1-9B3F-4230-99A1-1C21B60D3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:a16="http://schemas.microsoft.com/office/drawing/2014/main" id="{26EFD36D-B257-4B96-83ED-86A760A89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:a16="http://schemas.microsoft.com/office/drawing/2014/main" id="{3E364762-B904-4A35-AC70-0A9705400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:a16="http://schemas.microsoft.com/office/drawing/2014/main" id="{0A0E1EFD-DFA2-43D3-86F4-EC15E8D3D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0478" y="2285046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0806" y="2283718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3032340"/>
            <a:ext cx="1656184" cy="1483626"/>
            <a:chOff x="803640" y="3362835"/>
            <a:chExt cx="2059657" cy="14836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3032340"/>
            <a:ext cx="1656184" cy="1483626"/>
            <a:chOff x="803640" y="3362835"/>
            <a:chExt cx="2059657" cy="14836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3032340"/>
            <a:ext cx="1656184" cy="1483626"/>
            <a:chOff x="803640" y="3362835"/>
            <a:chExt cx="2059657" cy="14836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3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50321"/>
              </p:ext>
            </p:extLst>
          </p:nvPr>
        </p:nvGraphicFramePr>
        <p:xfrm>
          <a:off x="759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9832"/>
              </p:ext>
            </p:extLst>
          </p:nvPr>
        </p:nvGraphicFramePr>
        <p:xfrm>
          <a:off x="2686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67861"/>
              </p:ext>
            </p:extLst>
          </p:nvPr>
        </p:nvGraphicFramePr>
        <p:xfrm>
          <a:off x="4613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60013"/>
              </p:ext>
            </p:extLst>
          </p:nvPr>
        </p:nvGraphicFramePr>
        <p:xfrm>
          <a:off x="6540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470624" y="1410288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5333329" y="145014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338069" y="1364371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404203" y="145071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635896" y="1275606"/>
            <a:ext cx="5328592" cy="3263297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CFF955D5-4CC6-48E0-B5A3-DC51EB65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8909"/>
              </p:ext>
            </p:extLst>
          </p:nvPr>
        </p:nvGraphicFramePr>
        <p:xfrm>
          <a:off x="7025802" y="2319893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F9A8D185-D4BA-407D-883E-AFDD13997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836111"/>
              </p:ext>
            </p:extLst>
          </p:nvPr>
        </p:nvGraphicFramePr>
        <p:xfrm>
          <a:off x="4024188" y="1275606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4528" y="1203598"/>
            <a:ext cx="2539483" cy="957525"/>
            <a:chOff x="803640" y="3268668"/>
            <a:chExt cx="2059657" cy="957525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268668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528" y="2359210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15280" y="151479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3041" y="2583998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4A0B0812-B30F-4D2A-AEF7-005E7A00D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101743"/>
              </p:ext>
            </p:extLst>
          </p:nvPr>
        </p:nvGraphicFramePr>
        <p:xfrm>
          <a:off x="5585410" y="2955717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2649" y="321982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9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21195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A342A-725B-4907-BCC5-2C180A34B3BB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E9D2E2D-36E6-460B-B2E6-9B3BF0EF6074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A0078FF-2503-4F72-8E0A-DA161D8880CE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FC01822E-DC72-472E-BAF0-9CCBB8D77A9C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</p:spTree>
    <p:extLst>
      <p:ext uri="{BB962C8B-B14F-4D97-AF65-F5344CB8AC3E}">
        <p14:creationId xmlns:p14="http://schemas.microsoft.com/office/powerpoint/2010/main" val="3191137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19454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118466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3859437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3859437"/>
            <a:ext cx="202395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6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Block Arc 14"/>
          <p:cNvSpPr/>
          <p:nvPr/>
        </p:nvSpPr>
        <p:spPr>
          <a:xfrm rot="16200000">
            <a:off x="4904623" y="154578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4907103" y="242358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4893947" y="329343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08104" y="2096715"/>
            <a:ext cx="309634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104" y="2965489"/>
            <a:ext cx="309634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C486191C-A4CF-4B46-B438-0E0C7CBA0F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46182"/>
              </p:ext>
            </p:extLst>
          </p:nvPr>
        </p:nvGraphicFramePr>
        <p:xfrm>
          <a:off x="71614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2592"/>
              </p:ext>
            </p:extLst>
          </p:nvPr>
        </p:nvGraphicFramePr>
        <p:xfrm>
          <a:off x="267540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2002"/>
              </p:ext>
            </p:extLst>
          </p:nvPr>
        </p:nvGraphicFramePr>
        <p:xfrm>
          <a:off x="463466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$130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21181"/>
              </p:ext>
            </p:extLst>
          </p:nvPr>
        </p:nvGraphicFramePr>
        <p:xfrm>
          <a:off x="6593919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Get a modern PowerPoint  Presentation that is beautifully designed. Easy to change colors, photos and Text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Block Arc 14"/>
          <p:cNvSpPr/>
          <p:nvPr/>
        </p:nvSpPr>
        <p:spPr>
          <a:xfrm rot="16200000">
            <a:off x="1430869" y="1995574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36"/>
          <p:cNvSpPr/>
          <p:nvPr/>
        </p:nvSpPr>
        <p:spPr>
          <a:xfrm>
            <a:off x="5394710" y="2035427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7394037" y="1949657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3431006" y="2036005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6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15" name="Group 14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9" name="Oval 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94" name="Oval 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05" name="Oval 1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16" name="Oval 1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27" name="Oval 1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3671863" y="1931210"/>
            <a:ext cx="1800183" cy="1832423"/>
            <a:chOff x="3923928" y="1226655"/>
            <a:chExt cx="1800183" cy="18324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Oval 1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1" name="Oval 1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2" name="Oval 1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3" name="Oval 1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94" name="Oval 1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05" name="Oval 2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16" name="Oval 2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27" name="Oval 2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38" name="Oval 23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6388119" y="1931210"/>
            <a:ext cx="1800183" cy="1832423"/>
            <a:chOff x="6588224" y="1286955"/>
            <a:chExt cx="1800183" cy="1832423"/>
          </a:xfrm>
        </p:grpSpPr>
        <p:grpSp>
          <p:nvGrpSpPr>
            <p:cNvPr id="248" name="Group 247"/>
            <p:cNvGrpSpPr/>
            <p:nvPr/>
          </p:nvGrpSpPr>
          <p:grpSpPr>
            <a:xfrm>
              <a:off x="6588224" y="2975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9" name="Oval 24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6588224" y="2787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0" name="Oval 25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588224" y="2600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71" name="Oval 27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588224" y="2412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2" name="Oval 28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6588224" y="22249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3" name="Oval 29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588224" y="20373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4" name="Oval 30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6588224" y="1849764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5" name="Oval 31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588224" y="1662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26" name="Oval 32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588224" y="1474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37" name="Oval 33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6588224" y="1286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48" name="Oval 34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1" name="Oval 360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531143" y="132798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46%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63%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78%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949435" y="3835641"/>
            <a:ext cx="1806356" cy="863358"/>
            <a:chOff x="803640" y="3362835"/>
            <a:chExt cx="2059657" cy="863358"/>
          </a:xfrm>
        </p:grpSpPr>
        <p:sp>
          <p:nvSpPr>
            <p:cNvPr id="368" name="TextBox 36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671049" y="3835641"/>
            <a:ext cx="1806356" cy="863358"/>
            <a:chOff x="803640" y="3362835"/>
            <a:chExt cx="2059657" cy="863358"/>
          </a:xfrm>
        </p:grpSpPr>
        <p:sp>
          <p:nvSpPr>
            <p:cNvPr id="371" name="TextBox 37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374" name="TextBox 37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90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438" y="1539294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lock Arc 14"/>
          <p:cNvSpPr/>
          <p:nvPr/>
        </p:nvSpPr>
        <p:spPr>
          <a:xfrm rot="16200000">
            <a:off x="568241" y="173746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438" y="2405589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438" y="3271884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7853" y="1419622"/>
            <a:ext cx="201622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562770" y="261526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549614" y="348511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47853" y="228101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7853" y="3142410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520" y="413817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53" y="4003805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/>
          <p:cNvSpPr/>
          <p:nvPr/>
        </p:nvSpPr>
        <p:spPr>
          <a:xfrm rot="2700000">
            <a:off x="578077" y="4278306"/>
            <a:ext cx="178897" cy="3403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5A51F-D51E-4990-B1E6-41EA580827E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2C4CCD0-F317-4CE8-85E2-542A9897BDD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714BDFE-E853-4E4E-8E76-2A4BB65032C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A9279663-8533-40CD-B2A7-73949CEAC0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680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4460187" y="319499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5550199" y="162515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71159" y="394064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320234"/>
            <a:ext cx="2592288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7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E12C-E616-031D-08C5-28D9F28B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>
            <a:extLst>
              <a:ext uri="{FF2B5EF4-FFF2-40B4-BE49-F238E27FC236}">
                <a16:creationId xmlns:a16="http://schemas.microsoft.com/office/drawing/2014/main" id="{25648A73-561E-BA51-7C2B-63F7994DD122}"/>
              </a:ext>
            </a:extLst>
          </p:cNvPr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2E108-C2C4-8E06-61A5-1E2BED60FF36}"/>
              </a:ext>
            </a:extLst>
          </p:cNvPr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FA9545-3743-9E6C-A875-A67A4AFCABF0}"/>
              </a:ext>
            </a:extLst>
          </p:cNvPr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6CDB6-3003-330F-E4F2-4DF12285AE98}"/>
              </a:ext>
            </a:extLst>
          </p:cNvPr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922D47-8FA3-9EC1-3E3E-A976AB32AEB0}"/>
              </a:ext>
            </a:extLst>
          </p:cNvPr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B5A3E93-8BBE-D396-ED7E-511459D108EB}"/>
                </a:ext>
              </a:extLst>
            </p:cNvPr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A4563E-442B-010E-4BAB-72EB66F923BC}"/>
                </a:ext>
              </a:extLst>
            </p:cNvPr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DRAWING COUNTOUR MAP IN CIVIL3D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>
            <a:extLst>
              <a:ext uri="{FF2B5EF4-FFF2-40B4-BE49-F238E27FC236}">
                <a16:creationId xmlns:a16="http://schemas.microsoft.com/office/drawing/2014/main" id="{A23CDA16-14ED-32B2-8817-E0AB46097381}"/>
              </a:ext>
            </a:extLst>
          </p:cNvPr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4C1A2-35E0-9427-4905-A47868B6345A}"/>
              </a:ext>
            </a:extLst>
          </p:cNvPr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332C9BC-31A7-F24A-845D-D36E4347102A}"/>
              </a:ext>
            </a:extLst>
          </p:cNvPr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485110-CC14-BD45-B3EC-5C6D0E81DB48}"/>
              </a:ext>
            </a:extLst>
          </p:cNvPr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5CF7BE9-1E9F-BB2D-C904-4ACF6CC0AA25}"/>
              </a:ext>
            </a:extLst>
          </p:cNvPr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E74F86-7B18-20EF-2DAB-0A7BC5F4AF86}"/>
              </a:ext>
            </a:extLst>
          </p:cNvPr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50F12-17DE-B24B-E55A-C251ABCDD73A}"/>
              </a:ext>
            </a:extLst>
          </p:cNvPr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1E3872A4-B637-0A6F-0ABA-38121E7800FC}"/>
                </a:ext>
              </a:extLst>
            </p:cNvPr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F90C1C-631D-CB2D-0271-4019928C3B4E}"/>
                </a:ext>
              </a:extLst>
            </p:cNvPr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DRAWING ALIGNMENT AND PROFILE IN CIVIL 3D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>
            <a:extLst>
              <a:ext uri="{FF2B5EF4-FFF2-40B4-BE49-F238E27FC236}">
                <a16:creationId xmlns:a16="http://schemas.microsoft.com/office/drawing/2014/main" id="{4EC4AD5F-31E7-7ABF-567E-03D173A13D77}"/>
              </a:ext>
            </a:extLst>
          </p:cNvPr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C44E14-21F4-7C9C-60F2-4E1B894059FF}"/>
              </a:ext>
            </a:extLst>
          </p:cNvPr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DF608-442A-A74F-5275-330412DBB110}"/>
              </a:ext>
            </a:extLst>
          </p:cNvPr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1C68DB-139A-4F30-F3FA-2E9D9CAFD258}"/>
              </a:ext>
            </a:extLst>
          </p:cNvPr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65197EA6-537E-64A6-CF87-DCCEB0C0865E}"/>
                </a:ext>
              </a:extLst>
            </p:cNvPr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AA9E93-AE20-9D6E-5102-9E596FA3F291}"/>
                </a:ext>
              </a:extLst>
            </p:cNvPr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EXPORTING CIVIL 3D PROFILE DATA TO EXCEL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>
            <a:extLst>
              <a:ext uri="{FF2B5EF4-FFF2-40B4-BE49-F238E27FC236}">
                <a16:creationId xmlns:a16="http://schemas.microsoft.com/office/drawing/2014/main" id="{557F0FDC-9AD1-CF66-4188-0D6759491D12}"/>
              </a:ext>
            </a:extLst>
          </p:cNvPr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86A51-5581-4C16-FFBB-C55428D50AC2}"/>
              </a:ext>
            </a:extLst>
          </p:cNvPr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C53365-46DF-4B00-0E00-78BE6E3A04CB}"/>
              </a:ext>
            </a:extLst>
          </p:cNvPr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42B8C6-ADB7-BFDD-71DD-0E32AB4E4FB9}"/>
              </a:ext>
            </a:extLst>
          </p:cNvPr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6A65A2D7-7F4E-46F1-3B05-4D0259382FE5}"/>
                </a:ext>
              </a:extLst>
            </p:cNvPr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BFDEFB-7D18-5128-C843-67578B8C9BB1}"/>
                </a:ext>
              </a:extLst>
            </p:cNvPr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EXPORTING CIVIL 3D CONTOUR AS SHAPE FILE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>
            <a:extLst>
              <a:ext uri="{FF2B5EF4-FFF2-40B4-BE49-F238E27FC236}">
                <a16:creationId xmlns:a16="http://schemas.microsoft.com/office/drawing/2014/main" id="{7B0E6DD9-6C52-BEAB-C744-557CBB657285}"/>
              </a:ext>
            </a:extLst>
          </p:cNvPr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E3989-43AA-62B5-3BAC-2528B7BC9515}"/>
              </a:ext>
            </a:extLst>
          </p:cNvPr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0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36096" y="283517"/>
            <a:ext cx="316835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4172" y="4011910"/>
            <a:ext cx="3168352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100" y="1786118"/>
            <a:ext cx="1332148" cy="1602022"/>
            <a:chOff x="803640" y="3362835"/>
            <a:chExt cx="2059657" cy="160202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244150" y="1513554"/>
            <a:ext cx="2376264" cy="2115632"/>
          </a:xfrm>
          <a:prstGeom prst="frame">
            <a:avLst>
              <a:gd name="adj1" fmla="val 1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7796030" y="37942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13F3E-59B9-40F2-BBC8-18BBD0D6EFA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1DE4598-FB05-4709-9F46-3AF139A748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3043DC1-A89C-43E6-9A79-885C7FBD310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81463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05179845"/>
              </p:ext>
            </p:extLst>
          </p:nvPr>
        </p:nvGraphicFramePr>
        <p:xfrm>
          <a:off x="2820111" y="1224747"/>
          <a:ext cx="3552089" cy="3323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5504" y="2258604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183" y="3554748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8994" y="1834251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25%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4203" y="2034306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Block Arc 14"/>
          <p:cNvSpPr/>
          <p:nvPr/>
        </p:nvSpPr>
        <p:spPr>
          <a:xfrm rot="16200000">
            <a:off x="4229268" y="2555156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28184" y="1434095"/>
            <a:ext cx="2376264" cy="2608807"/>
            <a:chOff x="803640" y="3362835"/>
            <a:chExt cx="2059657" cy="2608807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63318"/>
              <a:ext cx="20596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34095"/>
            <a:ext cx="2376264" cy="1500812"/>
            <a:chOff x="803640" y="3362835"/>
            <a:chExt cx="2059657" cy="150081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552" y="2971182"/>
            <a:ext cx="2376264" cy="1500812"/>
            <a:chOff x="803640" y="3362835"/>
            <a:chExt cx="2059657" cy="150081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525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08231" y="1082094"/>
            <a:ext cx="2252491" cy="3042920"/>
            <a:chOff x="3687661" y="1203598"/>
            <a:chExt cx="2252491" cy="3042920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0762" y="1082094"/>
            <a:ext cx="2252491" cy="3042920"/>
            <a:chOff x="3687661" y="1203598"/>
            <a:chExt cx="2252491" cy="3042920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A135F-A529-42B2-91FE-4ED8B2417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752301-D92E-4D79-BF2B-4305B126D797}"/>
              </a:ext>
            </a:extLst>
          </p:cNvPr>
          <p:cNvGrpSpPr/>
          <p:nvPr/>
        </p:nvGrpSpPr>
        <p:grpSpPr>
          <a:xfrm>
            <a:off x="241998" y="2652204"/>
            <a:ext cx="3495415" cy="2238106"/>
            <a:chOff x="2401342" y="248706"/>
            <a:chExt cx="5620059" cy="3598510"/>
          </a:xfrm>
          <a:solidFill>
            <a:schemeClr val="accent1"/>
          </a:solidFill>
        </p:grpSpPr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E3ED16A4-1376-4238-9F5E-F0B1FFDB562F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65098AB4-3535-4F1E-89FE-167B43C54770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25C163D-A1BF-41C8-B303-595E350C1FDA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8DC744F5-F671-4926-8885-018D87EFF748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645BFE60-66EB-4AB1-99BB-AC1028C9DAB2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9752675A-9CE1-4787-BDA7-2F13CE27E255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AA3E2F-FFD7-41C8-937B-1BB1FD6D48AA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E2FB70C2-4275-44C2-BEBB-19D2A59B2B29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BBB44E7F-6D1B-47B6-9E98-3ED138935D38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6C2339E1-B72E-4353-8A5C-175C317F45CF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658111E6-1D20-456F-800A-B2F95B3FF91B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0678419F-6DC9-4A44-A8DE-1A75E6FE4310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47EA14DE-3051-4A53-AFAB-78F38092F6BF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E8861E65-EAD0-466F-B6C6-5253411D3A55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F0A73230-26FA-4986-B498-5344E4819AB0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6F66F626-346C-49CA-B56E-D85565363C03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9483083D-2EA9-47BD-B7D3-431AFD4D109C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370D5F0B-6713-44A3-87F1-5C4347632CD8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838416-64E2-4B8A-B0BE-38B6123CE7AB}"/>
              </a:ext>
            </a:extLst>
          </p:cNvPr>
          <p:cNvGrpSpPr/>
          <p:nvPr/>
        </p:nvGrpSpPr>
        <p:grpSpPr>
          <a:xfrm>
            <a:off x="1529781" y="1437580"/>
            <a:ext cx="783538" cy="1506193"/>
            <a:chOff x="5304862" y="-789923"/>
            <a:chExt cx="645890" cy="12415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7EF55E3-CB9F-48ED-87C1-08F32340C6BA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0" name="이등변 삼각형 49">
                <a:extLst>
                  <a:ext uri="{FF2B5EF4-FFF2-40B4-BE49-F238E27FC236}">
                    <a16:creationId xmlns:a16="http://schemas.microsoft.com/office/drawing/2014/main" id="{28216990-4F60-4C97-A358-84C93070C22A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96BE585-05E0-4033-B2FB-312588F9F10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EA24E68-55C7-4862-96C3-1274E6ED7550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3751921-BBCD-40BB-9C8D-EE9005C6AD62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2FAE15D-637E-4A82-9437-8BDF92AC2116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4E23ACC3-7A6C-4563-A8DC-97C9FA37BDAF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9885A41-8F4B-4C95-845E-D567F1462026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39ACFC6-D3BB-4CA7-9070-DE2A922BA65F}"/>
              </a:ext>
            </a:extLst>
          </p:cNvPr>
          <p:cNvGrpSpPr/>
          <p:nvPr/>
        </p:nvGrpSpPr>
        <p:grpSpPr>
          <a:xfrm>
            <a:off x="5458180" y="2043948"/>
            <a:ext cx="3556378" cy="2826670"/>
            <a:chOff x="3854258" y="1056963"/>
            <a:chExt cx="4671709" cy="3713154"/>
          </a:xfrm>
        </p:grpSpPr>
        <p:grpSp>
          <p:nvGrpSpPr>
            <p:cNvPr id="34" name="Group 84">
              <a:extLst>
                <a:ext uri="{FF2B5EF4-FFF2-40B4-BE49-F238E27FC236}">
                  <a16:creationId xmlns:a16="http://schemas.microsoft.com/office/drawing/2014/main" id="{70398491-A14D-4F7A-9C4F-90DA29B18079}"/>
                </a:ext>
              </a:extLst>
            </p:cNvPr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3B033B92-7C07-4BF8-A770-4E6E5E22FA5B}"/>
                  </a:ext>
                </a:extLst>
              </p:cNvPr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Block Arc 86">
                <a:extLst>
                  <a:ext uri="{FF2B5EF4-FFF2-40B4-BE49-F238E27FC236}">
                    <a16:creationId xmlns:a16="http://schemas.microsoft.com/office/drawing/2014/main" id="{1E51C634-B8F7-4BE4-A0DC-2B9B3BE08621}"/>
                  </a:ext>
                </a:extLst>
              </p:cNvPr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7">
                <a:extLst>
                  <a:ext uri="{FF2B5EF4-FFF2-40B4-BE49-F238E27FC236}">
                    <a16:creationId xmlns:a16="http://schemas.microsoft.com/office/drawing/2014/main" id="{209FC2C7-0BD0-4992-A34D-7A774582B6C8}"/>
                  </a:ext>
                </a:extLst>
              </p:cNvPr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88">
                <a:extLst>
                  <a:ext uri="{FF2B5EF4-FFF2-40B4-BE49-F238E27FC236}">
                    <a16:creationId xmlns:a16="http://schemas.microsoft.com/office/drawing/2014/main" id="{7A705B8D-A3B7-44CA-BB11-A89B93AAB84E}"/>
                  </a:ext>
                </a:extLst>
              </p:cNvPr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89">
                <a:extLst>
                  <a:ext uri="{FF2B5EF4-FFF2-40B4-BE49-F238E27FC236}">
                    <a16:creationId xmlns:a16="http://schemas.microsoft.com/office/drawing/2014/main" id="{647DBB64-0A3C-4820-BA27-52FB993FECB8}"/>
                  </a:ext>
                </a:extLst>
              </p:cNvPr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AF3A65B-2EAF-4E1C-BE11-3180C2465DDB}"/>
                </a:ext>
              </a:extLst>
            </p:cNvPr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41" name="Teardrop 30">
                <a:extLst>
                  <a:ext uri="{FF2B5EF4-FFF2-40B4-BE49-F238E27FC236}">
                    <a16:creationId xmlns:a16="http://schemas.microsoft.com/office/drawing/2014/main" id="{9FBDCF1B-CAA9-47FC-9E34-6B442B13AA5F}"/>
                  </a:ext>
                </a:extLst>
              </p:cNvPr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110">
                <a:extLst>
                  <a:ext uri="{FF2B5EF4-FFF2-40B4-BE49-F238E27FC236}">
                    <a16:creationId xmlns:a16="http://schemas.microsoft.com/office/drawing/2014/main" id="{D9B921C3-B021-4ABC-B3DB-DFA5379FB4A4}"/>
                  </a:ext>
                </a:extLst>
              </p:cNvPr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ounded Rectangle 111">
                <a:extLst>
                  <a:ext uri="{FF2B5EF4-FFF2-40B4-BE49-F238E27FC236}">
                    <a16:creationId xmlns:a16="http://schemas.microsoft.com/office/drawing/2014/main" id="{D883D21A-1DA6-4A64-AD8F-AE23DEA8AB46}"/>
                  </a:ext>
                </a:extLst>
              </p:cNvPr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ounded Rectangle 112">
                <a:extLst>
                  <a:ext uri="{FF2B5EF4-FFF2-40B4-BE49-F238E27FC236}">
                    <a16:creationId xmlns:a16="http://schemas.microsoft.com/office/drawing/2014/main" id="{D6B1BDFE-321C-4F78-9CA1-43885494A3AB}"/>
                  </a:ext>
                </a:extLst>
              </p:cNvPr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ounded Rectangle 113">
                <a:extLst>
                  <a:ext uri="{FF2B5EF4-FFF2-40B4-BE49-F238E27FC236}">
                    <a16:creationId xmlns:a16="http://schemas.microsoft.com/office/drawing/2014/main" id="{E1E1F07A-85D0-4AC3-B382-4B199D404CA7}"/>
                  </a:ext>
                </a:extLst>
              </p:cNvPr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114">
                <a:extLst>
                  <a:ext uri="{FF2B5EF4-FFF2-40B4-BE49-F238E27FC236}">
                    <a16:creationId xmlns:a16="http://schemas.microsoft.com/office/drawing/2014/main" id="{7B75D427-E2A3-4B7A-B5B3-10D2A743732A}"/>
                  </a:ext>
                </a:extLst>
              </p:cNvPr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115">
                <a:extLst>
                  <a:ext uri="{FF2B5EF4-FFF2-40B4-BE49-F238E27FC236}">
                    <a16:creationId xmlns:a16="http://schemas.microsoft.com/office/drawing/2014/main" id="{D3CD10DB-1AEA-4290-BCB0-C507845A974C}"/>
                  </a:ext>
                </a:extLst>
              </p:cNvPr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116">
                <a:extLst>
                  <a:ext uri="{FF2B5EF4-FFF2-40B4-BE49-F238E27FC236}">
                    <a16:creationId xmlns:a16="http://schemas.microsoft.com/office/drawing/2014/main" id="{8211762D-DE19-487D-8B13-F599B5F5A7B0}"/>
                  </a:ext>
                </a:extLst>
              </p:cNvPr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117">
                <a:extLst>
                  <a:ext uri="{FF2B5EF4-FFF2-40B4-BE49-F238E27FC236}">
                    <a16:creationId xmlns:a16="http://schemas.microsoft.com/office/drawing/2014/main" id="{30E84D8D-9482-47C0-9DDA-7BA61E9206AD}"/>
                  </a:ext>
                </a:extLst>
              </p:cNvPr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126">
              <a:extLst>
                <a:ext uri="{FF2B5EF4-FFF2-40B4-BE49-F238E27FC236}">
                  <a16:creationId xmlns:a16="http://schemas.microsoft.com/office/drawing/2014/main" id="{0F486A18-E593-4745-8CB7-E0169D65C5D6}"/>
                </a:ext>
              </a:extLst>
            </p:cNvPr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51" name="Group 123">
                <a:extLst>
                  <a:ext uri="{FF2B5EF4-FFF2-40B4-BE49-F238E27FC236}">
                    <a16:creationId xmlns:a16="http://schemas.microsoft.com/office/drawing/2014/main" id="{1AB49C7C-C480-4D53-8A90-4F32BB4810A7}"/>
                  </a:ext>
                </a:extLst>
              </p:cNvPr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53" name="Freeform 121">
                  <a:extLst>
                    <a:ext uri="{FF2B5EF4-FFF2-40B4-BE49-F238E27FC236}">
                      <a16:creationId xmlns:a16="http://schemas.microsoft.com/office/drawing/2014/main" id="{F44B3CC4-4EF7-4CB3-AB2E-53FCC0D7E0FD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Freeform 122">
                  <a:extLst>
                    <a:ext uri="{FF2B5EF4-FFF2-40B4-BE49-F238E27FC236}">
                      <a16:creationId xmlns:a16="http://schemas.microsoft.com/office/drawing/2014/main" id="{183BA1A5-8FD8-4E06-BCEC-E8FA8C4EDB46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Freeform 124">
                <a:extLst>
                  <a:ext uri="{FF2B5EF4-FFF2-40B4-BE49-F238E27FC236}">
                    <a16:creationId xmlns:a16="http://schemas.microsoft.com/office/drawing/2014/main" id="{6EE13C99-40A9-46B0-A984-8B6A614052A9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8DDBA36-BF74-4133-A6F5-C16C9439C38B}"/>
              </a:ext>
            </a:extLst>
          </p:cNvPr>
          <p:cNvGrpSpPr/>
          <p:nvPr/>
        </p:nvGrpSpPr>
        <p:grpSpPr>
          <a:xfrm>
            <a:off x="3769828" y="1218754"/>
            <a:ext cx="2894347" cy="3040395"/>
            <a:chOff x="2934131" y="1326889"/>
            <a:chExt cx="3277252" cy="3442621"/>
          </a:xfrm>
        </p:grpSpPr>
        <p:grpSp>
          <p:nvGrpSpPr>
            <p:cNvPr id="56" name="Group 5">
              <a:extLst>
                <a:ext uri="{FF2B5EF4-FFF2-40B4-BE49-F238E27FC236}">
                  <a16:creationId xmlns:a16="http://schemas.microsoft.com/office/drawing/2014/main" id="{A4E735A2-12E6-45A3-AF42-4829870BFA7B}"/>
                </a:ext>
              </a:extLst>
            </p:cNvPr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41660675-C501-4920-BA33-AE3649AA8ECA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9B31D57F-7686-4FF0-A757-3E473E03CBDC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F9AAC065-07A4-4900-9365-72F90D4CC28C}"/>
                </a:ext>
              </a:extLst>
            </p:cNvPr>
            <p:cNvGrpSpPr/>
            <p:nvPr/>
          </p:nvGrpSpPr>
          <p:grpSpPr>
            <a:xfrm>
              <a:off x="2934131" y="1828800"/>
              <a:ext cx="3277252" cy="2940710"/>
              <a:chOff x="2875611" y="1828800"/>
              <a:chExt cx="3277252" cy="2940710"/>
            </a:xfrm>
          </p:grpSpPr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F551500-CEDA-4FEF-93F5-979CA170092E}"/>
                  </a:ext>
                </a:extLst>
              </p:cNvPr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EC92A741-D6CA-47AE-90D3-1756F05BA228}"/>
                  </a:ext>
                </a:extLst>
              </p:cNvPr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" fmla="*/ 2143354 w 2259633"/>
                  <a:gd name="connsiteY0" fmla="*/ 47501 h 1115520"/>
                  <a:gd name="connsiteX1" fmla="*/ 0 w 2259633"/>
                  <a:gd name="connsiteY1" fmla="*/ 486413 h 1115520"/>
                  <a:gd name="connsiteX2" fmla="*/ 7316 w 2259633"/>
                  <a:gd name="connsiteY2" fmla="*/ 1115520 h 1115520"/>
                  <a:gd name="connsiteX3" fmla="*/ 2150669 w 2259633"/>
                  <a:gd name="connsiteY3" fmla="*/ 640032 h 1115520"/>
                  <a:gd name="connsiteX4" fmla="*/ 2143354 w 2259633"/>
                  <a:gd name="connsiteY4" fmla="*/ 47501 h 1115520"/>
                  <a:gd name="connsiteX0" fmla="*/ 2143354 w 2387606"/>
                  <a:gd name="connsiteY0" fmla="*/ 47501 h 1115520"/>
                  <a:gd name="connsiteX1" fmla="*/ 0 w 2387606"/>
                  <a:gd name="connsiteY1" fmla="*/ 486413 h 1115520"/>
                  <a:gd name="connsiteX2" fmla="*/ 7316 w 2387606"/>
                  <a:gd name="connsiteY2" fmla="*/ 1115520 h 1115520"/>
                  <a:gd name="connsiteX3" fmla="*/ 2150669 w 2387606"/>
                  <a:gd name="connsiteY3" fmla="*/ 640032 h 1115520"/>
                  <a:gd name="connsiteX4" fmla="*/ 2143354 w 2387606"/>
                  <a:gd name="connsiteY4" fmla="*/ 47501 h 1115520"/>
                  <a:gd name="connsiteX0" fmla="*/ 2143354 w 2335036"/>
                  <a:gd name="connsiteY0" fmla="*/ 84198 h 1152217"/>
                  <a:gd name="connsiteX1" fmla="*/ 0 w 2335036"/>
                  <a:gd name="connsiteY1" fmla="*/ 523110 h 1152217"/>
                  <a:gd name="connsiteX2" fmla="*/ 7316 w 2335036"/>
                  <a:gd name="connsiteY2" fmla="*/ 1152217 h 1152217"/>
                  <a:gd name="connsiteX3" fmla="*/ 2150669 w 2335036"/>
                  <a:gd name="connsiteY3" fmla="*/ 676729 h 1152217"/>
                  <a:gd name="connsiteX4" fmla="*/ 2143354 w 2335036"/>
                  <a:gd name="connsiteY4" fmla="*/ 84198 h 1152217"/>
                  <a:gd name="connsiteX0" fmla="*/ 2143354 w 2307818"/>
                  <a:gd name="connsiteY0" fmla="*/ 84198 h 1152217"/>
                  <a:gd name="connsiteX1" fmla="*/ 0 w 2307818"/>
                  <a:gd name="connsiteY1" fmla="*/ 523110 h 1152217"/>
                  <a:gd name="connsiteX2" fmla="*/ 7316 w 2307818"/>
                  <a:gd name="connsiteY2" fmla="*/ 1152217 h 1152217"/>
                  <a:gd name="connsiteX3" fmla="*/ 2150669 w 2307818"/>
                  <a:gd name="connsiteY3" fmla="*/ 676729 h 1152217"/>
                  <a:gd name="connsiteX4" fmla="*/ 2143354 w 2307818"/>
                  <a:gd name="connsiteY4" fmla="*/ 84198 h 1152217"/>
                  <a:gd name="connsiteX0" fmla="*/ 2143354 w 2307818"/>
                  <a:gd name="connsiteY0" fmla="*/ 0 h 1068019"/>
                  <a:gd name="connsiteX1" fmla="*/ 0 w 2307818"/>
                  <a:gd name="connsiteY1" fmla="*/ 438912 h 1068019"/>
                  <a:gd name="connsiteX2" fmla="*/ 7316 w 2307818"/>
                  <a:gd name="connsiteY2" fmla="*/ 1068019 h 1068019"/>
                  <a:gd name="connsiteX3" fmla="*/ 2150669 w 2307818"/>
                  <a:gd name="connsiteY3" fmla="*/ 592531 h 1068019"/>
                  <a:gd name="connsiteX4" fmla="*/ 2143354 w 2307818"/>
                  <a:gd name="connsiteY4" fmla="*/ 0 h 1068019"/>
                  <a:gd name="connsiteX0" fmla="*/ 2143354 w 2152136"/>
                  <a:gd name="connsiteY0" fmla="*/ 0 h 1068019"/>
                  <a:gd name="connsiteX1" fmla="*/ 0 w 2152136"/>
                  <a:gd name="connsiteY1" fmla="*/ 438912 h 1068019"/>
                  <a:gd name="connsiteX2" fmla="*/ 7316 w 2152136"/>
                  <a:gd name="connsiteY2" fmla="*/ 1068019 h 1068019"/>
                  <a:gd name="connsiteX3" fmla="*/ 2150669 w 2152136"/>
                  <a:gd name="connsiteY3" fmla="*/ 592531 h 1068019"/>
                  <a:gd name="connsiteX4" fmla="*/ 2143354 w 2152136"/>
                  <a:gd name="connsiteY4" fmla="*/ 0 h 1068019"/>
                  <a:gd name="connsiteX0" fmla="*/ 2136250 w 2145032"/>
                  <a:gd name="connsiteY0" fmla="*/ 0 h 1068019"/>
                  <a:gd name="connsiteX1" fmla="*/ 14842 w 2145032"/>
                  <a:gd name="connsiteY1" fmla="*/ 438912 h 1068019"/>
                  <a:gd name="connsiteX2" fmla="*/ 212 w 2145032"/>
                  <a:gd name="connsiteY2" fmla="*/ 1068019 h 1068019"/>
                  <a:gd name="connsiteX3" fmla="*/ 2143565 w 2145032"/>
                  <a:gd name="connsiteY3" fmla="*/ 592531 h 1068019"/>
                  <a:gd name="connsiteX4" fmla="*/ 2136250 w 2145032"/>
                  <a:gd name="connsiteY4" fmla="*/ 0 h 1068019"/>
                  <a:gd name="connsiteX0" fmla="*/ 2121408 w 2130190"/>
                  <a:gd name="connsiteY0" fmla="*/ 0 h 1075334"/>
                  <a:gd name="connsiteX1" fmla="*/ 0 w 2130190"/>
                  <a:gd name="connsiteY1" fmla="*/ 438912 h 1075334"/>
                  <a:gd name="connsiteX2" fmla="*/ 7316 w 2130190"/>
                  <a:gd name="connsiteY2" fmla="*/ 1075334 h 1075334"/>
                  <a:gd name="connsiteX3" fmla="*/ 2128723 w 2130190"/>
                  <a:gd name="connsiteY3" fmla="*/ 592531 h 1075334"/>
                  <a:gd name="connsiteX4" fmla="*/ 2121408 w 2130190"/>
                  <a:gd name="connsiteY4" fmla="*/ 0 h 1075334"/>
                  <a:gd name="connsiteX0" fmla="*/ 2121408 w 2130190"/>
                  <a:gd name="connsiteY0" fmla="*/ 0 h 1046074"/>
                  <a:gd name="connsiteX1" fmla="*/ 0 w 2130190"/>
                  <a:gd name="connsiteY1" fmla="*/ 438912 h 1046074"/>
                  <a:gd name="connsiteX2" fmla="*/ 7316 w 2130190"/>
                  <a:gd name="connsiteY2" fmla="*/ 1046074 h 1046074"/>
                  <a:gd name="connsiteX3" fmla="*/ 2128723 w 2130190"/>
                  <a:gd name="connsiteY3" fmla="*/ 592531 h 1046074"/>
                  <a:gd name="connsiteX4" fmla="*/ 2121408 w 2130190"/>
                  <a:gd name="connsiteY4" fmla="*/ 0 h 104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9C13522F-36DD-4E80-BA1F-C69A9FCC3F92}"/>
                  </a:ext>
                </a:extLst>
              </p:cNvPr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" fmla="*/ 0 w 2896820"/>
                  <a:gd name="connsiteY0" fmla="*/ 292608 h 877824"/>
                  <a:gd name="connsiteX1" fmla="*/ 2874874 w 2896820"/>
                  <a:gd name="connsiteY1" fmla="*/ 0 h 877824"/>
                  <a:gd name="connsiteX2" fmla="*/ 2896820 w 2896820"/>
                  <a:gd name="connsiteY2" fmla="*/ 607162 h 877824"/>
                  <a:gd name="connsiteX3" fmla="*/ 14631 w 2896820"/>
                  <a:gd name="connsiteY3" fmla="*/ 877824 h 877824"/>
                  <a:gd name="connsiteX4" fmla="*/ 0 w 2896820"/>
                  <a:gd name="connsiteY4" fmla="*/ 292608 h 877824"/>
                  <a:gd name="connsiteX0" fmla="*/ 7315 w 2882189"/>
                  <a:gd name="connsiteY0" fmla="*/ 292608 h 877824"/>
                  <a:gd name="connsiteX1" fmla="*/ 2860243 w 2882189"/>
                  <a:gd name="connsiteY1" fmla="*/ 0 h 877824"/>
                  <a:gd name="connsiteX2" fmla="*/ 2882189 w 2882189"/>
                  <a:gd name="connsiteY2" fmla="*/ 607162 h 877824"/>
                  <a:gd name="connsiteX3" fmla="*/ 0 w 2882189"/>
                  <a:gd name="connsiteY3" fmla="*/ 877824 h 877824"/>
                  <a:gd name="connsiteX4" fmla="*/ 7315 w 2882189"/>
                  <a:gd name="connsiteY4" fmla="*/ 292608 h 877824"/>
                  <a:gd name="connsiteX0" fmla="*/ 7315 w 2867558"/>
                  <a:gd name="connsiteY0" fmla="*/ 292608 h 877824"/>
                  <a:gd name="connsiteX1" fmla="*/ 2860243 w 2867558"/>
                  <a:gd name="connsiteY1" fmla="*/ 0 h 877824"/>
                  <a:gd name="connsiteX2" fmla="*/ 2867558 w 2867558"/>
                  <a:gd name="connsiteY2" fmla="*/ 607162 h 877824"/>
                  <a:gd name="connsiteX3" fmla="*/ 0 w 2867558"/>
                  <a:gd name="connsiteY3" fmla="*/ 877824 h 877824"/>
                  <a:gd name="connsiteX4" fmla="*/ 7315 w 2867558"/>
                  <a:gd name="connsiteY4" fmla="*/ 292608 h 87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Parallelogram 9">
                <a:extLst>
                  <a:ext uri="{FF2B5EF4-FFF2-40B4-BE49-F238E27FC236}">
                    <a16:creationId xmlns:a16="http://schemas.microsoft.com/office/drawing/2014/main" id="{958AE126-932D-409B-8790-186C33AAF04C}"/>
                  </a:ext>
                </a:extLst>
              </p:cNvPr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Parallelogram 10">
                <a:extLst>
                  <a:ext uri="{FF2B5EF4-FFF2-40B4-BE49-F238E27FC236}">
                    <a16:creationId xmlns:a16="http://schemas.microsoft.com/office/drawing/2014/main" id="{214F7C69-8C68-4416-AEC9-249B9DBA674F}"/>
                  </a:ext>
                </a:extLst>
              </p:cNvPr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arallelogram 12">
                <a:extLst>
                  <a:ext uri="{FF2B5EF4-FFF2-40B4-BE49-F238E27FC236}">
                    <a16:creationId xmlns:a16="http://schemas.microsoft.com/office/drawing/2014/main" id="{48705703-0132-4EA4-B12D-2CCAB855BB9C}"/>
                  </a:ext>
                </a:extLst>
              </p:cNvPr>
              <p:cNvSpPr/>
              <p:nvPr/>
            </p:nvSpPr>
            <p:spPr>
              <a:xfrm rot="5400000">
                <a:off x="3680170" y="277530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380D1634-6158-4AF6-88D2-863B7B63DC3E}"/>
                  </a:ext>
                </a:extLst>
              </p:cNvPr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883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2E168-CD2D-44B7-B7C5-134E6ADD43E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919775-8C8C-4388-8509-4B577DCECC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886DD6-D556-4BD8-A015-BD2EE0C43CE7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5037E5-01FC-40A7-BDC1-BDFE0713678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73752A84-0B29-4A04-81BF-7198D229411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834D0200-A7C9-4849-9693-38100F314608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0EB17B34-A786-4D4E-BDA9-522F3D273A58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ED1392DA-2F91-4788-8E16-3533604215D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62BE0672-3BFC-43DE-8F65-F31A8BB9743C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727BF60F-6FD9-46CD-927E-F0AC2953F14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3824ACC8-5DE7-4FE3-81E3-5C0B251FF4A3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A0D951DF-2B9B-428A-81BC-C7CC20D7A4ED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7FF1BC90-AC67-4EC3-9B23-1753FD1BDD0A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82BE75C0-BCC6-4B97-91E1-00956625B151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01462A50-8A4E-4CE8-975E-8760AC97B68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C720B1B7-75F6-44D8-AB2C-BB53183F2AF3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F091B027-5218-49FB-929C-0E8DBF6DCF5C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8725CAB3-2F1E-41D7-BCA3-B9F9540667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07C0F9E3-3C28-410B-B78B-EC350D26ECED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894C4F1F-FF64-4387-BD5E-F1C0C42F63CD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CB9E09FA-E47C-44E0-ABD2-BFF6B8EC02EE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28688378-B967-469F-8773-98F5B6E87FF3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AA29965E-03B0-40A7-8E22-F21406D0D9DD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444D869-F9E9-4EEF-86C2-7C69DEF1DEC8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1586F4DB-CD4B-45B8-8208-8BD6229D014E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23F93CEF-88A0-44D6-8FA0-8289136519FB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9B0F2362-AF3E-4212-AD27-2D67A3BBE518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23DA55E-98C5-4CBD-955F-4BC329792802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A81ABB38-E7F4-4B97-B737-BD52615EC87F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F99B1173-9C94-4BED-849A-4E806CB92D12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04DCF29F-D180-4B9A-81A6-4E5DCA89A490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6A814CB0-F8A5-47A6-A045-906AF7C4080D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BDC2AFD4-6C79-46FD-A66D-EC5B75B0644D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4E17F477-FF6A-4269-B2FB-85F8453DB4B6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BBBF581C-6EB9-40DB-97C3-158C4D18F3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8453797-50D9-4362-A37C-77FEF17ACEEB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B9D55924-95C3-47A6-8499-855562DC8947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4DB34486-9EB8-4841-BF35-623ACD080C3A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F81332D1-E729-49AE-AEA8-F6800870EB1C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70CF66EF-EFBC-4950-BF6B-411A105D7178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46FF6E71-F610-4653-A5AC-24C9A4DA4359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CF17C7A2-3319-4CED-8990-6E7E98D26854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162DB7DC-B42D-452F-9489-AAE95FC7A6AD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8D312A6D-CC03-42D7-869D-4EEDF63EB1DA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788E56F8-95D6-4501-81FB-831AF3D7D46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94014E78-E259-4AF0-931B-927F943D7238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06C02A0F-041D-4574-BE43-0337773012D7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A08B5C-4158-4455-A684-E246CA6DE247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A30A71-6A2F-4EB8-B11B-083E261B898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42D78C-1215-4C09-991F-B0C5653D83B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1CF3DA-F3A8-4B05-86E3-F23759AEE3C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885886F7-AE6F-4223-8336-DEB12D038DBF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F29BC58-5BD5-489F-BD14-9CBBC4E13D48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840FA957-31C2-46E1-8CAB-371CDA0D4833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713AD694-13AE-4244-B481-1C00EA9508A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ACC06A35-C465-4AA3-A8DF-A10C54C34B5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E99B4857-1295-4506-A7FC-C10E2FD6C4D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21F4520-B434-47F6-905E-6385EE883F6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D3908BE0-D9BE-4FAE-865B-B043254DA2CF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30FCE8B-39D3-4E84-9126-01E6B7CC5EC9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9CC1FABB-A4D3-48C2-BC7D-776A0A13998E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17A4FA2-963F-464B-AFB7-54473558E046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8D997698-957E-41C9-B8C5-4B37C4A4496C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79D0BB08-57EF-4716-8071-CA4E83B02FEB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7D3E4D86-C571-4329-8693-0AF986FEB6D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DA47F4E6-41BA-4BF0-857A-0C2FC1E26EE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B492C6F2-61E2-42A7-A26F-34A5088F73D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286A3D0D-27BB-4222-AAB2-C806B0D45DD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91E6D103-838A-497F-AE9E-C0D092666BE5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E58ADA8B-1D2F-4BC2-B0C9-1139DE4861C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F8B0551B-289C-4FF9-8BBD-490AFC2E33CE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2DC4F72A-899B-4BF0-8326-50B40F8052E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3F4012AD-7AE7-48FB-945D-0C6E310D541C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2063440B-38AA-4A13-AA2F-CC85C55E83A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B6F8D9F9-F59B-4C2E-9401-DA34DA966F7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11AC5446-2D7D-481D-8EDC-D296D86E61C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F7DEAE03-6B12-479A-B8D6-9AB11EF37F02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0557FF36-1CC7-4807-8952-A3AAFE50AFC7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B599B8CB-19BB-4C03-9E2A-7DA888207F8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0C069AB6-C1D6-471F-B748-A479593B014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A00C0D48-DCD7-4E78-A627-D7EEA1466C7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845DB246-7084-4D89-86BC-691427F3902A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55E83121-1984-466B-A272-CD57E08AFE31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B0EE0B0-2653-46ED-827E-4FE2479C71E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98D66C21-5BBD-4FE2-821D-CE08A45BDC61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292330D0-9E6C-4323-9D52-33A0B1461296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C3C73CE5-5166-4D52-8DB5-C3A250FAB31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334924FA-A674-4F89-9F4B-C0F7CC24CD4E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415A2AD2-FDED-458F-A2DE-7D28384AFF19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F639DDC3-8ED7-40BC-8900-5423638A79A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373EE4EB-7846-4F94-80AC-83D32C9C802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62381125-C50B-43D0-8B71-2A80684501A9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1120857A-B525-4DF2-BC32-17D49C005E0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61296AFB-1DAC-47D8-8813-D4631A0EC257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71F980C2-4571-46BB-96EF-0277ED53E1F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2DF8AFC9-5A98-4B1A-A7F6-E5E94AFEE57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D93513F4-4B47-4039-891B-8244275DE232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F5A63891-A9F0-48E9-B481-FA493033723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176D7F6C-CD9F-4894-A03B-27EF8904C6B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CD10AC96-B602-4FCB-8594-0073FE93C38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9FDA12BB-06C6-44EF-A10F-D6E0C17A8E1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D1C318CF-7A10-40B6-A5AA-12501593F22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EA41E933-5D59-4190-A379-0E0C6353C98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1319AB9B-BE29-48E6-8620-5D48E119930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644CB5FA-7F26-4032-B947-0F5D232CF2E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333E1C4B-4C00-4AAB-9CA6-79840321F53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8C66D112-090F-4CC0-B6A9-8A89E0516B1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4750B55E-FECC-4273-A497-6DE2735B85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A7F63EFB-D994-4EB4-99AA-ABBB099E32A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B8D88B1F-16BB-4510-BEFA-88D84F9BAD1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94DE5902-E739-4223-99F5-99DF0356E2C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5F6795A6-CCDB-4498-A825-BEEAFECCA2A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6BDF30F8-9120-4350-8D37-7649ECF5A84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709C9379-094B-4443-B340-2681514F8F7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12E65282-9A99-4375-871E-1FB75347163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71B7F208-9CC6-4EE8-8E84-238EF908661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1B8E1F48-A449-4167-AA38-161B3FE0881D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2D765891-70D6-476F-B032-AF5D3CB3388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6E70A1FC-A74C-4CEF-9B3C-E0F5587A229D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1A530C9F-D948-4AC1-9B19-100A160E3B2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EAC809A7-0C9E-4DA7-9915-7F9AF8AA222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B1A6E8D9-2576-431C-B02D-06B4149B6F5C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E7D49A91-BD93-40A0-97F1-A109CE94F37D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607F4908-8BA3-4C5A-A76C-450B8229DCC5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61EAACCC-0410-4F3C-AC1B-D36776EB5A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5D747319-E42D-4D8B-8CC4-FA466CA7818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9C43E9C5-95B8-4FB8-9532-C20B1B45536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3AEA3578-C692-4173-8A62-BFDCB0C4DAD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C078CAEB-0A49-40DA-9C6C-9737B6C622C8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7B99078D-6030-4589-B2C7-8A2B6A61A983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77F35E13-2466-4D41-980C-E10826252F7B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EE1D1918-B786-4006-B685-7428C13E88E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7FE9840D-FCBA-436C-9A04-D0E8ACBFE942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31B62283-4232-409D-B777-4259D6BB5E21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9F40F0DF-A0B3-480B-96C4-77365968007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66FA38BB-57FF-454E-8FFF-ACD9CADB842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23903EE0-C7F7-4442-A125-891F1CE3DC2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AB7E5ADF-0054-45F5-ADAF-B17E7B50765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3F147F70-435D-42BC-B52C-C79751704A84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9A7E4D6F-AC3A-4564-A753-90AF222B61D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6FDA4625-7E9D-482A-A098-A793E454AD5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354E0152-41BE-4551-9BA5-20B294A2F20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B3684D17-738E-49B4-8452-2AA516CFA043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2121B4D3-2F08-4225-A1BA-4D99A276CB20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E347F-F29B-41C7-AB50-EB9003D53E81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49CBD0-3642-4C65-86A5-D8E89184AE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0D9F21C-A436-4164-AE8D-2EDAC5FD365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0AC795A-03F9-40AE-B437-12EA1B76C35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814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668266"/>
            <a:ext cx="3894936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3480" y="3316338"/>
            <a:ext cx="3894936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4764" y="365187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858180"/>
            <a:chOff x="2113657" y="4283314"/>
            <a:chExt cx="3647460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700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11879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205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72238" y="3252175"/>
            <a:ext cx="1656184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58154" y="3787508"/>
            <a:ext cx="136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50BAF42-7403-478F-8BAF-4CFC2C63DDA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3707E31-0FFF-41F0-B2F6-B1967719D62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CB7743CE-21DE-491C-B8F0-65AD2FEE90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155D18D-A695-4900-9437-6DB4D81C78C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78246DE-2C87-4281-AB44-F814AAF9315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1130325"/>
            <a:chOff x="6228184" y="1730811"/>
            <a:chExt cx="2592288" cy="1130325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18678" y="1347614"/>
            <a:ext cx="1817049" cy="1130325"/>
            <a:chOff x="6228184" y="1730811"/>
            <a:chExt cx="2592288" cy="1130325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1130325"/>
            <a:chOff x="6228184" y="1730811"/>
            <a:chExt cx="2592288" cy="1130325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03780" y="1347614"/>
            <a:ext cx="1817049" cy="1130325"/>
            <a:chOff x="6228184" y="1730811"/>
            <a:chExt cx="2592288" cy="113032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1130325"/>
            <a:chOff x="6228184" y="1730811"/>
            <a:chExt cx="2592288" cy="1130325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4B1CEE8-D2F9-483C-8BEF-169268D8F7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1085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840" y="4237626"/>
            <a:ext cx="719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2638</Words>
  <Application>Microsoft Office PowerPoint</Application>
  <PresentationFormat>On-screen Show (16:9)</PresentationFormat>
  <Paragraphs>348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mafruha afrin</cp:lastModifiedBy>
  <cp:revision>100</cp:revision>
  <dcterms:created xsi:type="dcterms:W3CDTF">2016-12-05T23:26:54Z</dcterms:created>
  <dcterms:modified xsi:type="dcterms:W3CDTF">2025-02-05T17:19:23Z</dcterms:modified>
</cp:coreProperties>
</file>