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04604" cy="10495331"/>
            <a:chOff x="0" y="0"/>
            <a:chExt cx="18304604" cy="10495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04604" cy="10495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9629" y="-347847"/>
            <a:ext cx="20914350" cy="8492181"/>
            <a:chOff x="-1849629" y="-347847"/>
            <a:chExt cx="20914350" cy="8492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9629" y="-347847"/>
              <a:ext cx="20914350" cy="8492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782" y="8703306"/>
            <a:ext cx="2421272" cy="5076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1354" y="7707268"/>
            <a:ext cx="1150681" cy="11218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98133" y="1081204"/>
            <a:ext cx="1060887" cy="1039669"/>
            <a:chOff x="10098133" y="1081204"/>
            <a:chExt cx="1060887" cy="1039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8133" y="1081204"/>
              <a:ext cx="1060887" cy="1039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30425" y="1081204"/>
            <a:ext cx="387256" cy="387256"/>
            <a:chOff x="2430425" y="1081204"/>
            <a:chExt cx="387256" cy="387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0425" y="1081204"/>
              <a:ext cx="387256" cy="387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8722" y="8980329"/>
            <a:ext cx="1001703" cy="981669"/>
            <a:chOff x="1428722" y="8980329"/>
            <a:chExt cx="1001703" cy="9816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22" y="8980329"/>
              <a:ext cx="1001703" cy="9816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4567" y="1992998"/>
            <a:ext cx="1769485" cy="1661090"/>
            <a:chOff x="854567" y="1992998"/>
            <a:chExt cx="1769485" cy="166109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3029" y="2257561"/>
              <a:ext cx="1098469" cy="1098469"/>
              <a:chOff x="1213029" y="2257561"/>
              <a:chExt cx="1098469" cy="109846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1213029" y="2257561"/>
                <a:ext cx="1098469" cy="10984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25583" y="1992998"/>
              <a:ext cx="1098469" cy="1098469"/>
              <a:chOff x="1525583" y="1992998"/>
              <a:chExt cx="1098469" cy="109846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525583" y="1992998"/>
                <a:ext cx="1098469" cy="109846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54567" y="2555618"/>
              <a:ext cx="1098469" cy="1098469"/>
              <a:chOff x="854567" y="2555618"/>
              <a:chExt cx="1098469" cy="109846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854567" y="2555618"/>
                <a:ext cx="1098469" cy="1098469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86093" y="3232626"/>
            <a:ext cx="4695181" cy="169060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517921" y="5247666"/>
            <a:ext cx="719840" cy="1123429"/>
            <a:chOff x="13517921" y="5247666"/>
            <a:chExt cx="719840" cy="112342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623300" y="5541866"/>
              <a:ext cx="509081" cy="509081"/>
              <a:chOff x="13623300" y="5541866"/>
              <a:chExt cx="509081" cy="50908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3440000">
                <a:off x="13623300" y="5541866"/>
                <a:ext cx="509081" cy="50908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623300" y="5353045"/>
              <a:ext cx="509081" cy="509081"/>
              <a:chOff x="13623300" y="5353045"/>
              <a:chExt cx="509081" cy="50908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3440000">
                <a:off x="13623300" y="5353045"/>
                <a:ext cx="509081" cy="50908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623300" y="5756633"/>
              <a:ext cx="509081" cy="509081"/>
              <a:chOff x="13623300" y="5756633"/>
              <a:chExt cx="509081" cy="509081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3440000">
                <a:off x="13623300" y="5756633"/>
                <a:ext cx="509081" cy="509081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5869165" y="4248554"/>
            <a:ext cx="217697" cy="2721218"/>
            <a:chOff x="15869165" y="4248554"/>
            <a:chExt cx="217697" cy="272121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69165" y="4248554"/>
              <a:ext cx="217697" cy="27212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498555" y="7403525"/>
            <a:ext cx="266098" cy="3326228"/>
            <a:chOff x="16498555" y="7403525"/>
            <a:chExt cx="266098" cy="332622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98555" y="7403525"/>
              <a:ext cx="266098" cy="332622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080092" y="7756790"/>
            <a:ext cx="256302" cy="3203778"/>
            <a:chOff x="13080092" y="7756790"/>
            <a:chExt cx="256302" cy="32037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80092" y="7756790"/>
              <a:ext cx="256302" cy="3203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10381743" cy="1125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75" y="1825858"/>
            <a:ext cx="16961786" cy="11207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0259" y="3164666"/>
            <a:ext cx="8746225" cy="6345537"/>
            <a:chOff x="680259" y="3164666"/>
            <a:chExt cx="8746225" cy="63455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259" y="3164666"/>
              <a:ext cx="8746225" cy="6345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10661895" cy="11069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75" y="1825858"/>
            <a:ext cx="17108719" cy="11207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9474" y="3155480"/>
            <a:ext cx="8888339" cy="6543331"/>
            <a:chOff x="739474" y="3155480"/>
            <a:chExt cx="8888339" cy="65433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474" y="3155480"/>
              <a:ext cx="8888339" cy="6543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11052381" cy="1125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75" y="1825858"/>
            <a:ext cx="17132234" cy="10554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74908" y="3495193"/>
            <a:ext cx="11719631" cy="5718113"/>
            <a:chOff x="3374908" y="3495193"/>
            <a:chExt cx="11719631" cy="5718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4908" y="3495193"/>
              <a:ext cx="11719631" cy="5718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10235086" cy="1125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75" y="1847192"/>
            <a:ext cx="17022024" cy="6139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19633" y="3658435"/>
            <a:ext cx="13318868" cy="4873664"/>
            <a:chOff x="2519633" y="3658435"/>
            <a:chExt cx="13318868" cy="48736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9633" y="3658435"/>
              <a:ext cx="13318868" cy="4873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9968562" cy="1078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75" y="1825858"/>
            <a:ext cx="17047319" cy="11207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87290" y="3180232"/>
            <a:ext cx="9806707" cy="5753646"/>
            <a:chOff x="3687290" y="3180232"/>
            <a:chExt cx="9806707" cy="57536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7290" y="3180232"/>
              <a:ext cx="9806707" cy="5753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9803772" cy="12407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75" y="1825858"/>
            <a:ext cx="17194738" cy="19938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9474" y="4120550"/>
            <a:ext cx="13673469" cy="4294799"/>
            <a:chOff x="739474" y="4120550"/>
            <a:chExt cx="13673469" cy="42947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474" y="4120550"/>
              <a:ext cx="13673469" cy="4294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1223793"/>
            <a:ext cx="10684648" cy="11164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663" y="2618506"/>
            <a:ext cx="16674195" cy="6216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1223793"/>
            <a:ext cx="6252743" cy="2005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53365" y="1087439"/>
            <a:ext cx="8464470" cy="3832476"/>
            <a:chOff x="8853365" y="1087439"/>
            <a:chExt cx="8464470" cy="38324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3365" y="1087439"/>
              <a:ext cx="8464470" cy="38324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432" y="3505071"/>
            <a:ext cx="16973906" cy="617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1223793"/>
            <a:ext cx="8213714" cy="12312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0552" y="2397287"/>
            <a:ext cx="17118491" cy="7233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5067708" cy="1088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666" y="1847192"/>
            <a:ext cx="17172911" cy="80564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9474" y="3329146"/>
            <a:ext cx="7272456" cy="1184795"/>
            <a:chOff x="739474" y="3329146"/>
            <a:chExt cx="7272456" cy="11847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474" y="3329146"/>
              <a:ext cx="7272456" cy="1184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5078076" cy="1078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75" y="1847192"/>
            <a:ext cx="17220853" cy="764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5078076" cy="1078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75" y="1825858"/>
            <a:ext cx="17145110" cy="19938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9112" y="4064895"/>
            <a:ext cx="13395670" cy="4418171"/>
            <a:chOff x="679112" y="4064895"/>
            <a:chExt cx="13395670" cy="44181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112" y="4064895"/>
              <a:ext cx="13395670" cy="4418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39" y="652364"/>
            <a:ext cx="5078076" cy="1078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3854" y="1870274"/>
            <a:ext cx="12206701" cy="8025971"/>
            <a:chOff x="553854" y="1870274"/>
            <a:chExt cx="12206701" cy="80259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854" y="1870274"/>
              <a:ext cx="12206701" cy="80259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12832" y="2080312"/>
            <a:ext cx="4852168" cy="3622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568" y="894469"/>
            <a:ext cx="12620006" cy="89273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99687" y="893945"/>
            <a:ext cx="5502301" cy="19032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2022-10-24T18:34:47Z</dcterms:created>
  <dcterms:modified xsi:type="dcterms:W3CDTF">2022-10-24T18:34:47Z</dcterms:modified>
</cp:coreProperties>
</file>