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63954" y="1553283"/>
            <a:ext cx="7198196" cy="7198196"/>
            <a:chOff x="3563954" y="1553283"/>
            <a:chExt cx="7198196" cy="71981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954" y="1553283"/>
              <a:ext cx="7198196" cy="71981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0369" y="3624590"/>
            <a:ext cx="10684279" cy="133197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3621" y="4766896"/>
            <a:ext cx="3398525" cy="9117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-2238687" y="4102487"/>
            <a:ext cx="6376478" cy="54356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76895" y="555111"/>
            <a:ext cx="3048786" cy="4600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774483"/>
            <a:ext cx="16228006" cy="6681485"/>
            <a:chOff x="1049489" y="2774483"/>
            <a:chExt cx="16228006" cy="66814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0003" y="-540561"/>
              <a:ext cx="32456012" cy="133629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774483"/>
              <a:ext cx="16228006" cy="66814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356632"/>
            <a:ext cx="9814278" cy="14479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2582" y="2949601"/>
            <a:ext cx="15731508" cy="64179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270440"/>
            <a:ext cx="16228006" cy="6185528"/>
            <a:chOff x="1049489" y="3270440"/>
            <a:chExt cx="16228006" cy="6185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3307" y="201467"/>
              <a:ext cx="32456012" cy="1237105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270440"/>
              <a:ext cx="16228006" cy="61855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566156"/>
            <a:ext cx="9814278" cy="14479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2582" y="3473411"/>
            <a:ext cx="15747863" cy="58419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860617"/>
            <a:ext cx="16228006" cy="6595351"/>
            <a:chOff x="1049489" y="2860617"/>
            <a:chExt cx="16228006" cy="6595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0577" y="-411692"/>
              <a:ext cx="32456012" cy="1319070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860617"/>
              <a:ext cx="16228006" cy="6595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347108"/>
            <a:ext cx="9814278" cy="14479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7519" y="2932856"/>
            <a:ext cx="15780939" cy="62592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860617"/>
            <a:ext cx="16228006" cy="6595351"/>
            <a:chOff x="1049489" y="2860617"/>
            <a:chExt cx="16228006" cy="6595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0577" y="-411692"/>
              <a:ext cx="32456012" cy="1319070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860617"/>
              <a:ext cx="16228006" cy="6595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347108"/>
            <a:ext cx="9814278" cy="14479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7516" y="2932859"/>
            <a:ext cx="15536351" cy="55750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71698"/>
            <a:ext cx="16228006" cy="5984271"/>
            <a:chOff x="1049489" y="3471698"/>
            <a:chExt cx="16228006" cy="59842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648" y="502579"/>
              <a:ext cx="32456012" cy="1196854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71698"/>
              <a:ext cx="16228006" cy="59842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604251"/>
            <a:ext cx="9814278" cy="14479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7516" y="3699938"/>
            <a:ext cx="15536351" cy="49579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71698"/>
            <a:ext cx="16228006" cy="5984271"/>
            <a:chOff x="1049489" y="3471698"/>
            <a:chExt cx="16228006" cy="59842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648" y="502579"/>
              <a:ext cx="32456012" cy="1196854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71698"/>
              <a:ext cx="16228006" cy="59842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604251"/>
            <a:ext cx="9814278" cy="14479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7516" y="3699935"/>
            <a:ext cx="14874274" cy="494729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56215"/>
            <a:ext cx="16228006" cy="6499754"/>
            <a:chOff x="1049489" y="2956215"/>
            <a:chExt cx="16228006" cy="6499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14" y="-268663"/>
              <a:ext cx="32456012" cy="1299950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56215"/>
              <a:ext cx="16228006" cy="6499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42346"/>
            <a:ext cx="9814278" cy="14479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7516" y="3166602"/>
            <a:ext cx="15708156" cy="6175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56215"/>
            <a:ext cx="16228006" cy="6499754"/>
            <a:chOff x="1049489" y="2956215"/>
            <a:chExt cx="16228006" cy="6499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14" y="-268663"/>
              <a:ext cx="32456012" cy="1299950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56215"/>
              <a:ext cx="16228006" cy="6499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42346"/>
            <a:ext cx="9814278" cy="14479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7516" y="3166602"/>
            <a:ext cx="12297961" cy="557509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56215"/>
            <a:ext cx="16228006" cy="6499754"/>
            <a:chOff x="1049489" y="2956215"/>
            <a:chExt cx="16228006" cy="6499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14" y="-268663"/>
              <a:ext cx="32456012" cy="1299950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56215"/>
              <a:ext cx="16228006" cy="6499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42346"/>
            <a:ext cx="9814278" cy="14479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7516" y="3166602"/>
            <a:ext cx="15595779" cy="617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56215"/>
            <a:ext cx="16228006" cy="6499754"/>
            <a:chOff x="1049489" y="2956215"/>
            <a:chExt cx="16228006" cy="6499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14" y="-268663"/>
              <a:ext cx="32456012" cy="1299950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56215"/>
              <a:ext cx="16228006" cy="6499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42346"/>
            <a:ext cx="9814278" cy="14479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7516" y="3166602"/>
            <a:ext cx="15595779" cy="6175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005" y="2900862"/>
            <a:ext cx="12381193" cy="21443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9604" y="6530566"/>
            <a:ext cx="15337519" cy="2472527"/>
            <a:chOff x="1429604" y="6530566"/>
            <a:chExt cx="15337519" cy="24725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206213" y="5313322"/>
              <a:ext cx="30675038" cy="494505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604" y="6530566"/>
              <a:ext cx="15337519" cy="24725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0039" y="7177716"/>
            <a:ext cx="10360995" cy="11018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72419" y="7283855"/>
            <a:ext cx="2690117" cy="482975"/>
            <a:chOff x="2172419" y="7283855"/>
            <a:chExt cx="2690117" cy="4829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172419" y="7283855"/>
              <a:ext cx="346533" cy="373189"/>
              <a:chOff x="2172419" y="7283855"/>
              <a:chExt cx="346533" cy="37318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72419" y="7283855"/>
                <a:ext cx="346533" cy="37318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4025" y="7294461"/>
              <a:ext cx="2245277" cy="49674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172" y="4726442"/>
            <a:ext cx="9326337" cy="242722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85226" y="7038291"/>
            <a:ext cx="3021196" cy="6482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04325" y="6946650"/>
            <a:ext cx="1026665" cy="288802"/>
            <a:chOff x="7104325" y="6946650"/>
            <a:chExt cx="1026665" cy="2888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00000">
              <a:off x="7104325" y="6946650"/>
              <a:ext cx="1026665" cy="288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25800"/>
            <a:ext cx="16228006" cy="6530169"/>
            <a:chOff x="1049489" y="2925800"/>
            <a:chExt cx="16228006" cy="6530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011" y="-314169"/>
              <a:ext cx="32456012" cy="1306033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25800"/>
              <a:ext cx="16228006" cy="65301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4782" y="3096030"/>
            <a:ext cx="14339438" cy="61746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51870"/>
            <a:ext cx="9814278" cy="144796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25800"/>
            <a:ext cx="16228006" cy="6530169"/>
            <a:chOff x="1049489" y="2925800"/>
            <a:chExt cx="16228006" cy="6530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011" y="-314169"/>
              <a:ext cx="32456012" cy="1306033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25800"/>
              <a:ext cx="16228006" cy="65301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4782" y="3096030"/>
            <a:ext cx="12435106" cy="62051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51870"/>
            <a:ext cx="9814278" cy="144796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796610"/>
            <a:ext cx="16228006" cy="5659359"/>
            <a:chOff x="1049489" y="3796610"/>
            <a:chExt cx="16228006" cy="5659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6813" y="988698"/>
              <a:ext cx="32456012" cy="1131871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796610"/>
              <a:ext cx="16228006" cy="5659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5525" y="4452411"/>
            <a:ext cx="15404206" cy="44609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794727"/>
            <a:ext cx="9814278" cy="144796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796610"/>
            <a:ext cx="16228006" cy="5659359"/>
            <a:chOff x="1049489" y="3796610"/>
            <a:chExt cx="16228006" cy="5659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6813" y="988698"/>
              <a:ext cx="32456012" cy="1131871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796610"/>
              <a:ext cx="16228006" cy="5659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794727"/>
            <a:ext cx="9814278" cy="14479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37721" y="4288268"/>
            <a:ext cx="15207033" cy="4790167"/>
            <a:chOff x="1637721" y="4288268"/>
            <a:chExt cx="15207033" cy="47901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7721" y="4288268"/>
              <a:ext cx="15207033" cy="47901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859180"/>
            <a:ext cx="16228006" cy="6596789"/>
            <a:chOff x="1049489" y="2859180"/>
            <a:chExt cx="16228006" cy="65967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0568" y="-413843"/>
              <a:ext cx="32456012" cy="131935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859180"/>
              <a:ext cx="16228006" cy="65967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318537"/>
            <a:ext cx="9814278" cy="14479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5525" y="3046551"/>
            <a:ext cx="15472792" cy="62994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801341"/>
            <a:ext cx="16228006" cy="5654627"/>
            <a:chOff x="1049489" y="3801341"/>
            <a:chExt cx="16228006" cy="5654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6844" y="995776"/>
              <a:ext cx="32456012" cy="113092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801341"/>
              <a:ext cx="16228006" cy="5654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778555"/>
            <a:ext cx="9814278" cy="14479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9916" y="4337040"/>
            <a:ext cx="13978350" cy="44373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801341"/>
            <a:ext cx="16228006" cy="5654627"/>
            <a:chOff x="1049489" y="3801341"/>
            <a:chExt cx="16228006" cy="5654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6844" y="995776"/>
              <a:ext cx="32456012" cy="113092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801341"/>
              <a:ext cx="16228006" cy="5654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778555"/>
            <a:ext cx="9814278" cy="14479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9916" y="4089421"/>
            <a:ext cx="11755162" cy="5132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2022-11-03T11:04:49Z</dcterms:created>
  <dcterms:modified xsi:type="dcterms:W3CDTF">2022-11-03T11:04:49Z</dcterms:modified>
</cp:coreProperties>
</file>