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693207" cy="13273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66895"/>
            <a:ext cx="3546517" cy="9616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351549" y="4181756"/>
            <a:ext cx="6568610" cy="5771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66113" cy="482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5689319" cy="3012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585405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51249"/>
            <a:ext cx="7903309" cy="47420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585405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4494147" cy="29639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643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13137" y="6177791"/>
            <a:ext cx="2867852" cy="2881980"/>
            <a:chOff x="13013137" y="6177791"/>
            <a:chExt cx="2867852" cy="28819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13137" y="6177791"/>
              <a:ext cx="2867852" cy="288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8854" y="3379469"/>
            <a:ext cx="16228006" cy="6048961"/>
            <a:chOff x="1028854" y="3379469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44852" y="378254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854" y="3379469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4435100" cy="53223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643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68158" y="3935378"/>
            <a:ext cx="6171429" cy="2468571"/>
            <a:chOff x="10468158" y="3935378"/>
            <a:chExt cx="6171429" cy="246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8158" y="3935378"/>
              <a:ext cx="6171429" cy="246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777" y="3338161"/>
            <a:ext cx="16228006" cy="6048961"/>
            <a:chOff x="973777" y="3338161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9930" y="336946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777" y="3338161"/>
              <a:ext cx="16228006" cy="6048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99489"/>
            <a:ext cx="10376643" cy="16662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506" y="3460773"/>
            <a:ext cx="9139223" cy="58424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8854" y="3379469"/>
            <a:ext cx="16228006" cy="6048961"/>
            <a:chOff x="1028854" y="3379469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44852" y="378254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854" y="3379469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0090995" cy="53223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643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18591" y="5101549"/>
            <a:ext cx="5383302" cy="3714677"/>
            <a:chOff x="11118591" y="5101549"/>
            <a:chExt cx="5383302" cy="37146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8591" y="5101549"/>
              <a:ext cx="5383302" cy="3714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8854" y="3379469"/>
            <a:ext cx="16228006" cy="6048961"/>
            <a:chOff x="1028854" y="3379469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44852" y="378254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854" y="3379469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0090995" cy="53223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643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18591" y="5101549"/>
            <a:ext cx="5383302" cy="3714677"/>
            <a:chOff x="11118591" y="5101549"/>
            <a:chExt cx="5383302" cy="37146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8591" y="5101549"/>
              <a:ext cx="5383302" cy="3714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777" y="3338161"/>
            <a:ext cx="16228006" cy="6048961"/>
            <a:chOff x="973777" y="3338161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9930" y="336946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777" y="3338161"/>
              <a:ext cx="16228006" cy="6048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27829" y="5404710"/>
            <a:ext cx="4806771" cy="3315620"/>
            <a:chOff x="11727829" y="5404710"/>
            <a:chExt cx="4806771" cy="3315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27829" y="5404710"/>
              <a:ext cx="4806771" cy="33156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643" cy="16662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2458" y="3451249"/>
            <a:ext cx="12233233" cy="64711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777" y="3338161"/>
            <a:ext cx="16228006" cy="6048961"/>
            <a:chOff x="973777" y="3338161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9930" y="336946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777" y="3338161"/>
              <a:ext cx="16228006" cy="6048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99489"/>
            <a:ext cx="10376643" cy="16662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506" y="3613154"/>
            <a:ext cx="7785747" cy="35399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777" y="3338161"/>
            <a:ext cx="16228006" cy="6048961"/>
            <a:chOff x="973777" y="3338161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9930" y="336946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777" y="3338161"/>
              <a:ext cx="16228006" cy="6048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99489"/>
            <a:ext cx="10376643" cy="16662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506" y="3613154"/>
            <a:ext cx="7785747" cy="3539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759967"/>
            <a:ext cx="12287285" cy="2290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5"/>
            <a:ext cx="10474671" cy="11804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53481" cy="4910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072351" cy="24162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12499" cy="6794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5792023" cy="56361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9749748" cy="1446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792" y="3637916"/>
            <a:ext cx="16030032" cy="55542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8834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5893708" cy="51899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8834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5707432" cy="50833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8834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5832032" cy="50833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8834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3388984" cy="50833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8834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4512204" cy="58908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8834" cy="1666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2022-11-01T21:19:47Z</dcterms:created>
  <dcterms:modified xsi:type="dcterms:W3CDTF">2022-11-01T21:19:47Z</dcterms:modified>
</cp:coreProperties>
</file>