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93207" cy="13273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74049"/>
            <a:ext cx="8240241" cy="9544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351549" y="4181756"/>
            <a:ext cx="6568610" cy="5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45532" cy="4253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6307830" cy="6237737"/>
            <a:chOff x="820918" y="3580771"/>
            <a:chExt cx="16307830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91443" y="485894"/>
              <a:ext cx="32615660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6307830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1762976" cy="1455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158" y="4503508"/>
            <a:ext cx="14745175" cy="4467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6324056" cy="6237737"/>
            <a:chOff x="820918" y="3580771"/>
            <a:chExt cx="16324056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99556" y="485894"/>
              <a:ext cx="32648111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6324056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0917253" cy="1455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9470" y="4357095"/>
            <a:ext cx="14411089" cy="4761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6295837" cy="6788908"/>
            <a:chOff x="820918" y="3029600"/>
            <a:chExt cx="16295837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81775" y="-338743"/>
              <a:ext cx="32591674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6295837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0917253" cy="1455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1517" y="3233662"/>
            <a:ext cx="15518680" cy="64791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6352274" cy="6788908"/>
            <a:chOff x="820918" y="3029600"/>
            <a:chExt cx="16352274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09994" y="-338743"/>
              <a:ext cx="32704549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6352274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0917253" cy="1455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4709" y="3610795"/>
            <a:ext cx="15036061" cy="56304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6519470" cy="6788908"/>
            <a:chOff x="820918" y="3029600"/>
            <a:chExt cx="16519470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93591" y="-338743"/>
              <a:ext cx="33038940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6519470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0917253" cy="1455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4409" y="3891140"/>
            <a:ext cx="16005708" cy="5013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6465149" cy="6788908"/>
            <a:chOff x="820918" y="3029600"/>
            <a:chExt cx="16465149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66431" y="-338743"/>
              <a:ext cx="32930298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6465149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0917253" cy="14556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2028" y="3510349"/>
            <a:ext cx="15660842" cy="58427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072351" cy="24162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12499" cy="6794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245" y="2756626"/>
            <a:ext cx="17518250" cy="24227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431066" cy="2472527"/>
            <a:chOff x="1429604" y="6530566"/>
            <a:chExt cx="15431066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52986" y="5313322"/>
              <a:ext cx="30862132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431066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59367" y="7202397"/>
            <a:ext cx="10475005" cy="1104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53481" cy="4910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6392486" cy="6411500"/>
            <a:chOff x="820918" y="3407008"/>
            <a:chExt cx="16392486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32614" y="225917"/>
              <a:ext cx="32784972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6392486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1962" y="3799499"/>
            <a:ext cx="15582623" cy="56991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00853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6493368" cy="6411500"/>
            <a:chOff x="820918" y="3407008"/>
            <a:chExt cx="16493368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83054" y="225917"/>
              <a:ext cx="32986736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6493368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7729" y="5033752"/>
            <a:ext cx="15296213" cy="3235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00853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6436931" cy="6411500"/>
            <a:chOff x="820918" y="3407008"/>
            <a:chExt cx="16436931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54836" y="225917"/>
              <a:ext cx="32873861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6436931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6656" y="4004651"/>
            <a:ext cx="5180756" cy="6179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00853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81854" y="4061792"/>
            <a:ext cx="8912855" cy="5045495"/>
            <a:chOff x="7681854" y="4061792"/>
            <a:chExt cx="8912855" cy="50454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81854" y="4061792"/>
              <a:ext cx="8912855" cy="5045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6295837" cy="6411500"/>
            <a:chOff x="820918" y="3407008"/>
            <a:chExt cx="16295837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84289" y="225917"/>
              <a:ext cx="32591674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6295837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6936" y="3799499"/>
            <a:ext cx="15849508" cy="56991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00853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6380493" cy="6237737"/>
            <a:chOff x="820918" y="3580771"/>
            <a:chExt cx="16380493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27775" y="485894"/>
              <a:ext cx="32760986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6380493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9976262" cy="14461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125" y="4812071"/>
            <a:ext cx="15659061" cy="37031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6281728" cy="6237737"/>
            <a:chOff x="820918" y="3580771"/>
            <a:chExt cx="16281728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78392" y="485894"/>
              <a:ext cx="32563455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6281728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9976262" cy="14461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6656" y="4869362"/>
            <a:ext cx="15054413" cy="3235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6338165" cy="6237737"/>
            <a:chOff x="820918" y="3580771"/>
            <a:chExt cx="16338165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06611" y="485894"/>
              <a:ext cx="32676330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6338165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1887367" cy="1455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5278" y="4812071"/>
            <a:ext cx="12011194" cy="38516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2022-11-01T21:17:13Z</dcterms:created>
  <dcterms:modified xsi:type="dcterms:W3CDTF">2022-11-01T21:17:13Z</dcterms:modified>
</cp:coreProperties>
</file>