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93207" cy="1327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6"/>
            <a:ext cx="3824164" cy="9616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51549" y="4181756"/>
            <a:ext cx="6568610" cy="5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66113" cy="4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4476737" cy="12254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14138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76190" y="5880365"/>
            <a:ext cx="13824104" cy="2603986"/>
            <a:chOff x="2076190" y="5880365"/>
            <a:chExt cx="13824104" cy="26039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6190" y="5880365"/>
              <a:ext cx="13824104" cy="2603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5316032" cy="13207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14138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0431" y="5033444"/>
            <a:ext cx="13104717" cy="3927744"/>
            <a:chOff x="2380431" y="5033444"/>
            <a:chExt cx="13104717" cy="3927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0431" y="5033444"/>
              <a:ext cx="13104717" cy="3927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7940632" cy="13207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14138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40006" y="5155251"/>
            <a:ext cx="11805702" cy="3528520"/>
            <a:chOff x="3240006" y="5155251"/>
            <a:chExt cx="11805702" cy="35285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0006" y="5155251"/>
              <a:ext cx="11805702" cy="3528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15881375" cy="56991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01396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01" y="3180773"/>
            <a:ext cx="15837270" cy="62569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01396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3" y="3197028"/>
            <a:ext cx="16260108" cy="6315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01396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5" y="3197030"/>
            <a:ext cx="11719175" cy="24690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9226262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5" y="3197030"/>
            <a:ext cx="16264175" cy="24690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9350653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072351" cy="24162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12499" cy="679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71"/>
            <a:ext cx="12519332" cy="21779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608309" cy="1225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71"/>
            <a:ext cx="12519332" cy="21779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608309" cy="1225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735594" cy="56991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797367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5204" y="3283199"/>
            <a:ext cx="16352468" cy="6266704"/>
            <a:chOff x="935204" y="3283199"/>
            <a:chExt cx="16352468" cy="6266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99283" y="173949"/>
              <a:ext cx="32704935" cy="1253340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204" y="3283199"/>
              <a:ext cx="16352468" cy="626670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3411" y="3599821"/>
            <a:ext cx="14975670" cy="44674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797367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79207" y="6457638"/>
            <a:ext cx="2963063" cy="2804327"/>
            <a:chOff x="13479207" y="6457638"/>
            <a:chExt cx="2963063" cy="28043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79207" y="6457638"/>
              <a:ext cx="2963063" cy="2804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762" y="2745955"/>
            <a:ext cx="16274190" cy="6726973"/>
            <a:chOff x="1005762" y="2745955"/>
            <a:chExt cx="16274190" cy="6726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86519" y="-591658"/>
              <a:ext cx="32548380" cy="134539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2" y="2745955"/>
              <a:ext cx="16274190" cy="672697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973" y="2860354"/>
            <a:ext cx="9619642" cy="49372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337584"/>
            <a:ext cx="9217043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76554" y="3401542"/>
            <a:ext cx="5433734" cy="2707901"/>
            <a:chOff x="11376554" y="3401542"/>
            <a:chExt cx="5433734" cy="27079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6554" y="3401542"/>
              <a:ext cx="5433734" cy="27079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94022" y="6485176"/>
            <a:ext cx="5484954" cy="2235465"/>
            <a:chOff x="11294022" y="6485176"/>
            <a:chExt cx="5484954" cy="22354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4022" y="6485176"/>
              <a:ext cx="5484954" cy="2235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12800"/>
            <a:ext cx="16289845" cy="6327513"/>
            <a:chOff x="997934" y="3112800"/>
            <a:chExt cx="16289845" cy="63275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836" y="-26620"/>
              <a:ext cx="32579691" cy="126550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12800"/>
              <a:ext cx="16289845" cy="63275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2697" y="3556640"/>
            <a:ext cx="14302299" cy="50833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217043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12800"/>
            <a:ext cx="16289845" cy="6327513"/>
            <a:chOff x="997934" y="3112800"/>
            <a:chExt cx="16289845" cy="63275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836" y="-26620"/>
              <a:ext cx="32579691" cy="126550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12800"/>
              <a:ext cx="16289845" cy="63275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2697" y="3556640"/>
            <a:ext cx="14292327" cy="5022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217043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2" y="3199821"/>
            <a:ext cx="15868213" cy="6315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14138" cy="1446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2022-11-01T21:18:24Z</dcterms:created>
  <dcterms:modified xsi:type="dcterms:W3CDTF">2022-11-01T21:18:24Z</dcterms:modified>
</cp:coreProperties>
</file>