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8.png"/><Relationship Id="rId3" Type="http://schemas.openxmlformats.org/officeDocument/2006/relationships/image" Target="../media/image59.png"/><Relationship Id="rId4" Type="http://schemas.openxmlformats.org/officeDocument/2006/relationships/image" Target="../media/image60.png"/><Relationship Id="rId5" Type="http://schemas.openxmlformats.org/officeDocument/2006/relationships/image" Target="../media/image61.png"/><Relationship Id="rId6" Type="http://schemas.openxmlformats.org/officeDocument/2006/relationships/image" Target="../media/image62.png"/><Relationship Id="rId7" Type="http://schemas.openxmlformats.org/officeDocument/2006/relationships/image" Target="../media/image63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4.png"/><Relationship Id="rId3" Type="http://schemas.openxmlformats.org/officeDocument/2006/relationships/image" Target="../media/image65.png"/><Relationship Id="rId4" Type="http://schemas.openxmlformats.org/officeDocument/2006/relationships/image" Target="../media/image66.png"/><Relationship Id="rId5" Type="http://schemas.openxmlformats.org/officeDocument/2006/relationships/image" Target="../media/image67.png"/><Relationship Id="rId6" Type="http://schemas.openxmlformats.org/officeDocument/2006/relationships/image" Target="../media/image68.png"/><Relationship Id="rId7" Type="http://schemas.openxmlformats.org/officeDocument/2006/relationships/image" Target="../media/image69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0.png"/><Relationship Id="rId3" Type="http://schemas.openxmlformats.org/officeDocument/2006/relationships/image" Target="../media/image71.png"/><Relationship Id="rId4" Type="http://schemas.openxmlformats.org/officeDocument/2006/relationships/image" Target="../media/image72.png"/><Relationship Id="rId5" Type="http://schemas.openxmlformats.org/officeDocument/2006/relationships/image" Target="../media/image73.png"/><Relationship Id="rId6" Type="http://schemas.openxmlformats.org/officeDocument/2006/relationships/image" Target="../media/image74.png"/><Relationship Id="rId7" Type="http://schemas.openxmlformats.org/officeDocument/2006/relationships/image" Target="../media/image75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6.png"/><Relationship Id="rId3" Type="http://schemas.openxmlformats.org/officeDocument/2006/relationships/image" Target="../media/image77.png"/><Relationship Id="rId4" Type="http://schemas.openxmlformats.org/officeDocument/2006/relationships/image" Target="../media/image78.png"/><Relationship Id="rId5" Type="http://schemas.openxmlformats.org/officeDocument/2006/relationships/image" Target="../media/image79.png"/><Relationship Id="rId6" Type="http://schemas.openxmlformats.org/officeDocument/2006/relationships/image" Target="../media/image80.png"/><Relationship Id="rId7" Type="http://schemas.openxmlformats.org/officeDocument/2006/relationships/image" Target="../media/image81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2.png"/><Relationship Id="rId3" Type="http://schemas.openxmlformats.org/officeDocument/2006/relationships/image" Target="../media/image83.png"/><Relationship Id="rId4" Type="http://schemas.openxmlformats.org/officeDocument/2006/relationships/image" Target="../media/image84.png"/><Relationship Id="rId5" Type="http://schemas.openxmlformats.org/officeDocument/2006/relationships/image" Target="../media/image85.png"/><Relationship Id="rId6" Type="http://schemas.openxmlformats.org/officeDocument/2006/relationships/image" Target="../media/image86.png"/><Relationship Id="rId7" Type="http://schemas.openxmlformats.org/officeDocument/2006/relationships/image" Target="../media/image87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8.png"/><Relationship Id="rId3" Type="http://schemas.openxmlformats.org/officeDocument/2006/relationships/image" Target="../media/image89.png"/><Relationship Id="rId4" Type="http://schemas.openxmlformats.org/officeDocument/2006/relationships/image" Target="../media/image90.png"/><Relationship Id="rId5" Type="http://schemas.openxmlformats.org/officeDocument/2006/relationships/image" Target="../media/image91.png"/><Relationship Id="rId6" Type="http://schemas.openxmlformats.org/officeDocument/2006/relationships/image" Target="../media/image92.png"/><Relationship Id="rId7" Type="http://schemas.openxmlformats.org/officeDocument/2006/relationships/image" Target="../media/image93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4.png"/><Relationship Id="rId3" Type="http://schemas.openxmlformats.org/officeDocument/2006/relationships/image" Target="../media/image95.png"/><Relationship Id="rId4" Type="http://schemas.openxmlformats.org/officeDocument/2006/relationships/image" Target="../media/image96.png"/><Relationship Id="rId5" Type="http://schemas.openxmlformats.org/officeDocument/2006/relationships/image" Target="../media/image97.png"/><Relationship Id="rId6" Type="http://schemas.openxmlformats.org/officeDocument/2006/relationships/image" Target="../media/image98.png"/><Relationship Id="rId7" Type="http://schemas.openxmlformats.org/officeDocument/2006/relationships/image" Target="../media/image99.pn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0.png"/><Relationship Id="rId3" Type="http://schemas.openxmlformats.org/officeDocument/2006/relationships/image" Target="../media/image101.png"/><Relationship Id="rId4" Type="http://schemas.openxmlformats.org/officeDocument/2006/relationships/image" Target="../media/image102.png"/><Relationship Id="rId5" Type="http://schemas.openxmlformats.org/officeDocument/2006/relationships/image" Target="../media/image103.png"/><Relationship Id="rId6" Type="http://schemas.openxmlformats.org/officeDocument/2006/relationships/image" Target="../media/image104.png"/><Relationship Id="rId7" Type="http://schemas.openxmlformats.org/officeDocument/2006/relationships/image" Target="../media/image105.pn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6.png"/><Relationship Id="rId3" Type="http://schemas.openxmlformats.org/officeDocument/2006/relationships/image" Target="../media/image107.png"/><Relationship Id="rId4" Type="http://schemas.openxmlformats.org/officeDocument/2006/relationships/image" Target="../media/image108.png"/><Relationship Id="rId5" Type="http://schemas.openxmlformats.org/officeDocument/2006/relationships/image" Target="../media/image109.png"/><Relationship Id="rId6" Type="http://schemas.openxmlformats.org/officeDocument/2006/relationships/image" Target="../media/image110.png"/><Relationship Id="rId7" Type="http://schemas.openxmlformats.org/officeDocument/2006/relationships/image" Target="../media/image111.pn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2.png"/><Relationship Id="rId3" Type="http://schemas.openxmlformats.org/officeDocument/2006/relationships/image" Target="../media/image113.png"/><Relationship Id="rId4" Type="http://schemas.openxmlformats.org/officeDocument/2006/relationships/image" Target="../media/image114.png"/><Relationship Id="rId5" Type="http://schemas.openxmlformats.org/officeDocument/2006/relationships/image" Target="../media/image115.png"/><Relationship Id="rId6" Type="http://schemas.openxmlformats.org/officeDocument/2006/relationships/image" Target="../media/image116.png"/><Relationship Id="rId7" Type="http://schemas.openxmlformats.org/officeDocument/2006/relationships/image" Target="../media/image117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Relationship Id="rId9" Type="http://schemas.openxmlformats.org/officeDocument/2006/relationships/image" Target="../media/image13.png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8.png"/><Relationship Id="rId3" Type="http://schemas.openxmlformats.org/officeDocument/2006/relationships/image" Target="../media/image119.png"/><Relationship Id="rId4" Type="http://schemas.openxmlformats.org/officeDocument/2006/relationships/image" Target="../media/image120.png"/><Relationship Id="rId5" Type="http://schemas.openxmlformats.org/officeDocument/2006/relationships/image" Target="../media/image121.png"/><Relationship Id="rId6" Type="http://schemas.openxmlformats.org/officeDocument/2006/relationships/image" Target="../media/image122.png"/><Relationship Id="rId7" Type="http://schemas.openxmlformats.org/officeDocument/2006/relationships/image" Target="../media/image123.png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4.png"/><Relationship Id="rId3" Type="http://schemas.openxmlformats.org/officeDocument/2006/relationships/image" Target="../media/image125.png"/><Relationship Id="rId4" Type="http://schemas.openxmlformats.org/officeDocument/2006/relationships/image" Target="../media/image126.png"/><Relationship Id="rId5" Type="http://schemas.openxmlformats.org/officeDocument/2006/relationships/image" Target="../media/image127.png"/><Relationship Id="rId6" Type="http://schemas.openxmlformats.org/officeDocument/2006/relationships/image" Target="../media/image128.png"/><Relationship Id="rId7" Type="http://schemas.openxmlformats.org/officeDocument/2006/relationships/image" Target="../media/image129.png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0.png"/><Relationship Id="rId3" Type="http://schemas.openxmlformats.org/officeDocument/2006/relationships/image" Target="../media/image131.png"/><Relationship Id="rId4" Type="http://schemas.openxmlformats.org/officeDocument/2006/relationships/image" Target="../media/image132.png"/><Relationship Id="rId5" Type="http://schemas.openxmlformats.org/officeDocument/2006/relationships/image" Target="../media/image133.png"/><Relationship Id="rId6" Type="http://schemas.openxmlformats.org/officeDocument/2006/relationships/image" Target="../media/image134.png"/><Relationship Id="rId7" Type="http://schemas.openxmlformats.org/officeDocument/2006/relationships/image" Target="../media/image135.png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6.png"/><Relationship Id="rId3" Type="http://schemas.openxmlformats.org/officeDocument/2006/relationships/image" Target="../media/image137.png"/><Relationship Id="rId4" Type="http://schemas.openxmlformats.org/officeDocument/2006/relationships/image" Target="../media/image138.png"/><Relationship Id="rId5" Type="http://schemas.openxmlformats.org/officeDocument/2006/relationships/image" Target="../media/image139.png"/><Relationship Id="rId6" Type="http://schemas.openxmlformats.org/officeDocument/2006/relationships/image" Target="../media/image140.png"/><Relationship Id="rId7" Type="http://schemas.openxmlformats.org/officeDocument/2006/relationships/image" Target="../media/image141.png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2.png"/><Relationship Id="rId3" Type="http://schemas.openxmlformats.org/officeDocument/2006/relationships/image" Target="../media/image143.png"/><Relationship Id="rId4" Type="http://schemas.openxmlformats.org/officeDocument/2006/relationships/image" Target="../media/image144.png"/><Relationship Id="rId5" Type="http://schemas.openxmlformats.org/officeDocument/2006/relationships/image" Target="../media/image145.png"/><Relationship Id="rId6" Type="http://schemas.openxmlformats.org/officeDocument/2006/relationships/image" Target="../media/image146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Relationship Id="rId7" Type="http://schemas.openxmlformats.org/officeDocument/2006/relationships/image" Target="../media/image25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Relationship Id="rId7" Type="http://schemas.openxmlformats.org/officeDocument/2006/relationships/image" Target="../media/image31.png"/><Relationship Id="rId8" Type="http://schemas.openxmlformats.org/officeDocument/2006/relationships/image" Target="../media/image32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3.png"/><Relationship Id="rId3" Type="http://schemas.openxmlformats.org/officeDocument/2006/relationships/image" Target="../media/image34.png"/><Relationship Id="rId4" Type="http://schemas.openxmlformats.org/officeDocument/2006/relationships/image" Target="../media/image35.png"/><Relationship Id="rId5" Type="http://schemas.openxmlformats.org/officeDocument/2006/relationships/image" Target="../media/image36.png"/><Relationship Id="rId6" Type="http://schemas.openxmlformats.org/officeDocument/2006/relationships/image" Target="../media/image37.png"/><Relationship Id="rId7" Type="http://schemas.openxmlformats.org/officeDocument/2006/relationships/image" Target="../media/image38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9.png"/><Relationship Id="rId3" Type="http://schemas.openxmlformats.org/officeDocument/2006/relationships/image" Target="../media/image40.png"/><Relationship Id="rId4" Type="http://schemas.openxmlformats.org/officeDocument/2006/relationships/image" Target="../media/image41.png"/><Relationship Id="rId5" Type="http://schemas.openxmlformats.org/officeDocument/2006/relationships/image" Target="../media/image42.png"/><Relationship Id="rId6" Type="http://schemas.openxmlformats.org/officeDocument/2006/relationships/image" Target="../media/image43.png"/><Relationship Id="rId7" Type="http://schemas.openxmlformats.org/officeDocument/2006/relationships/image" Target="../media/image44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5.png"/><Relationship Id="rId3" Type="http://schemas.openxmlformats.org/officeDocument/2006/relationships/image" Target="../media/image46.png"/><Relationship Id="rId4" Type="http://schemas.openxmlformats.org/officeDocument/2006/relationships/image" Target="../media/image47.png"/><Relationship Id="rId5" Type="http://schemas.openxmlformats.org/officeDocument/2006/relationships/image" Target="../media/image48.png"/><Relationship Id="rId6" Type="http://schemas.openxmlformats.org/officeDocument/2006/relationships/image" Target="../media/image49.png"/><Relationship Id="rId7" Type="http://schemas.openxmlformats.org/officeDocument/2006/relationships/image" Target="../media/image50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1.png"/><Relationship Id="rId3" Type="http://schemas.openxmlformats.org/officeDocument/2006/relationships/image" Target="../media/image52.png"/><Relationship Id="rId4" Type="http://schemas.openxmlformats.org/officeDocument/2006/relationships/image" Target="../media/image53.png"/><Relationship Id="rId5" Type="http://schemas.openxmlformats.org/officeDocument/2006/relationships/image" Target="../media/image54.png"/><Relationship Id="rId6" Type="http://schemas.openxmlformats.org/officeDocument/2006/relationships/image" Target="../media/image55.png"/><Relationship Id="rId7" Type="http://schemas.openxmlformats.org/officeDocument/2006/relationships/image" Target="../media/image56.png"/><Relationship Id="rId8" Type="http://schemas.openxmlformats.org/officeDocument/2006/relationships/image" Target="../media/image57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3343A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563954" y="1553283"/>
            <a:ext cx="7198196" cy="7198196"/>
            <a:chOff x="3563954" y="1553283"/>
            <a:chExt cx="7198196" cy="719819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63954" y="1553283"/>
              <a:ext cx="7198196" cy="7198196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230369" y="3624590"/>
            <a:ext cx="10693207" cy="1327359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303621" y="4766896"/>
            <a:ext cx="2432050" cy="942641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rot="5400000">
            <a:off x="-2351549" y="4181756"/>
            <a:ext cx="6568610" cy="577162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776895" y="555111"/>
            <a:ext cx="3045532" cy="42537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49489" y="4359788"/>
            <a:ext cx="16228006" cy="5096180"/>
            <a:chOff x="1049489" y="4359788"/>
            <a:chExt cx="16228006" cy="509618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7030564" y="1831299"/>
              <a:ext cx="32456012" cy="10192361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49489" y="4359788"/>
              <a:ext cx="16228006" cy="5096180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71506" y="4855690"/>
            <a:ext cx="13025823" cy="403545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-152381" y="1161905"/>
            <a:ext cx="18590476" cy="106667"/>
            <a:chOff x="-152381" y="1161905"/>
            <a:chExt cx="18590476" cy="106667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-152381" y="1161905"/>
              <a:ext cx="18590476" cy="106667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980956" y="2174269"/>
            <a:ext cx="11187577" cy="1456852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39589" y="408596"/>
            <a:ext cx="2873226" cy="50254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49489" y="2962131"/>
            <a:ext cx="16228006" cy="6493837"/>
            <a:chOff x="1049489" y="2962131"/>
            <a:chExt cx="16228006" cy="649383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7021253" y="-259811"/>
              <a:ext cx="32456012" cy="12987675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49489" y="2962131"/>
              <a:ext cx="16228006" cy="6493837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12050" y="3050951"/>
            <a:ext cx="15959087" cy="641798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-152381" y="1161905"/>
            <a:ext cx="18590476" cy="106667"/>
            <a:chOff x="-152381" y="1161905"/>
            <a:chExt cx="18590476" cy="106667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-152381" y="1161905"/>
              <a:ext cx="18590476" cy="106667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980956" y="1442346"/>
            <a:ext cx="11232909" cy="1506628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39589" y="408596"/>
            <a:ext cx="2873226" cy="50254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49489" y="2962131"/>
            <a:ext cx="16228006" cy="6493837"/>
            <a:chOff x="1049489" y="2962131"/>
            <a:chExt cx="16228006" cy="649383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7021253" y="-259811"/>
              <a:ext cx="32456012" cy="12987675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49489" y="2962131"/>
              <a:ext cx="16228006" cy="6493837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12050" y="3050951"/>
            <a:ext cx="15959087" cy="641798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-152381" y="1161905"/>
            <a:ext cx="18590476" cy="106667"/>
            <a:chOff x="-152381" y="1161905"/>
            <a:chExt cx="18590476" cy="106667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-152381" y="1161905"/>
              <a:ext cx="18590476" cy="106667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980956" y="1442346"/>
            <a:ext cx="11232909" cy="1506628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39589" y="408596"/>
            <a:ext cx="2873226" cy="50254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49489" y="3836712"/>
            <a:ext cx="16228006" cy="5619257"/>
            <a:chOff x="1049489" y="3836712"/>
            <a:chExt cx="16228006" cy="561925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7027080" y="1048696"/>
              <a:ext cx="32456012" cy="11238514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49489" y="3836712"/>
              <a:ext cx="16228006" cy="5619257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11365" y="4630899"/>
            <a:ext cx="9373999" cy="403510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-152381" y="1161905"/>
            <a:ext cx="18590476" cy="106667"/>
            <a:chOff x="-152381" y="1161905"/>
            <a:chExt cx="18590476" cy="106667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-152381" y="1161905"/>
              <a:ext cx="18590476" cy="106667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980956" y="1842346"/>
            <a:ext cx="9814278" cy="1447963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39589" y="408596"/>
            <a:ext cx="2873226" cy="50254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49489" y="3555556"/>
            <a:ext cx="16228006" cy="5900413"/>
            <a:chOff x="1049489" y="3555556"/>
            <a:chExt cx="16228006" cy="590041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7025207" y="628043"/>
              <a:ext cx="32456012" cy="11800826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49489" y="3555556"/>
              <a:ext cx="16228006" cy="5900413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38173" y="3816935"/>
            <a:ext cx="14273793" cy="520343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-152381" y="1161905"/>
            <a:ext cx="18590476" cy="106667"/>
            <a:chOff x="-152381" y="1161905"/>
            <a:chExt cx="18590476" cy="106667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-152381" y="1161905"/>
              <a:ext cx="18590476" cy="106667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980956" y="1680441"/>
            <a:ext cx="13187971" cy="1456852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39589" y="408596"/>
            <a:ext cx="2873226" cy="50254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49489" y="3555556"/>
            <a:ext cx="16228006" cy="5900413"/>
            <a:chOff x="1049489" y="3555556"/>
            <a:chExt cx="16228006" cy="590041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7025207" y="628043"/>
              <a:ext cx="32456012" cy="11800826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49489" y="3555556"/>
              <a:ext cx="16228006" cy="5900413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38173" y="3816935"/>
            <a:ext cx="15859533" cy="406354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-152381" y="1161905"/>
            <a:ext cx="18590476" cy="106667"/>
            <a:chOff x="-152381" y="1161905"/>
            <a:chExt cx="18590476" cy="106667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-152381" y="1161905"/>
              <a:ext cx="18590476" cy="106667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980956" y="1680441"/>
            <a:ext cx="13187971" cy="1456852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39589" y="408596"/>
            <a:ext cx="2873226" cy="50254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49489" y="3555556"/>
            <a:ext cx="16228006" cy="5900413"/>
            <a:chOff x="1049489" y="3555556"/>
            <a:chExt cx="16228006" cy="590041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7025207" y="628043"/>
              <a:ext cx="32456012" cy="11800826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49489" y="3555556"/>
              <a:ext cx="16228006" cy="5900413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62935" y="3917887"/>
            <a:ext cx="15431614" cy="434084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-152381" y="1161905"/>
            <a:ext cx="18590476" cy="106667"/>
            <a:chOff x="-152381" y="1161905"/>
            <a:chExt cx="18590476" cy="106667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-152381" y="1161905"/>
              <a:ext cx="18590476" cy="106667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980956" y="1680441"/>
            <a:ext cx="10840475" cy="1447963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39589" y="408596"/>
            <a:ext cx="2873226" cy="50254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49489" y="3555556"/>
            <a:ext cx="16228006" cy="5900413"/>
            <a:chOff x="1049489" y="3555556"/>
            <a:chExt cx="16228006" cy="590041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7025207" y="628043"/>
              <a:ext cx="32456012" cy="11800826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49489" y="3555556"/>
              <a:ext cx="16228006" cy="5900413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62935" y="3917887"/>
            <a:ext cx="15742830" cy="372371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-152381" y="1161905"/>
            <a:ext cx="18590476" cy="106667"/>
            <a:chOff x="-152381" y="1161905"/>
            <a:chExt cx="18590476" cy="106667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-152381" y="1161905"/>
              <a:ext cx="18590476" cy="106667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980956" y="1680441"/>
            <a:ext cx="11168911" cy="1447963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39589" y="408596"/>
            <a:ext cx="2873226" cy="50254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49489" y="3555556"/>
            <a:ext cx="16228006" cy="5900413"/>
            <a:chOff x="1049489" y="3555556"/>
            <a:chExt cx="16228006" cy="590041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7025207" y="628043"/>
              <a:ext cx="32456012" cy="11800826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49489" y="3555556"/>
              <a:ext cx="16228006" cy="5900413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62935" y="3917887"/>
            <a:ext cx="15692926" cy="372371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-152381" y="1161905"/>
            <a:ext cx="18590476" cy="106667"/>
            <a:chOff x="-152381" y="1161905"/>
            <a:chExt cx="18590476" cy="106667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-152381" y="1161905"/>
              <a:ext cx="18590476" cy="106667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980956" y="1680441"/>
            <a:ext cx="9814278" cy="1456852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39589" y="408596"/>
            <a:ext cx="2873226" cy="50254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49489" y="3555556"/>
            <a:ext cx="16228006" cy="5900413"/>
            <a:chOff x="1049489" y="3555556"/>
            <a:chExt cx="16228006" cy="590041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7025207" y="628043"/>
              <a:ext cx="32456012" cy="11800826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49489" y="3555556"/>
              <a:ext cx="16228006" cy="5900413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62935" y="3917887"/>
            <a:ext cx="11369229" cy="495796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-152381" y="1161905"/>
            <a:ext cx="18590476" cy="106667"/>
            <a:chOff x="-152381" y="1161905"/>
            <a:chExt cx="18590476" cy="106667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-152381" y="1161905"/>
              <a:ext cx="18590476" cy="106667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980956" y="1680441"/>
            <a:ext cx="9814278" cy="1456852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39589" y="408596"/>
            <a:ext cx="2873226" cy="5025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495238" y="1131429"/>
            <a:ext cx="19276190" cy="106667"/>
            <a:chOff x="-495238" y="1131429"/>
            <a:chExt cx="19276190" cy="10666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495238" y="1131429"/>
              <a:ext cx="19276190" cy="10666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09530" y="2726959"/>
            <a:ext cx="11531549" cy="249393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29604" y="6530566"/>
            <a:ext cx="15337519" cy="2472527"/>
            <a:chOff x="1429604" y="6530566"/>
            <a:chExt cx="15337519" cy="247252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6206213" y="5313322"/>
              <a:ext cx="30675038" cy="4945054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29604" y="6530566"/>
              <a:ext cx="15337519" cy="2472527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390039" y="7177716"/>
            <a:ext cx="10321928" cy="1104585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2172419" y="7283855"/>
            <a:ext cx="2690117" cy="482975"/>
            <a:chOff x="2172419" y="7283855"/>
            <a:chExt cx="2690117" cy="482975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2172419" y="7283855"/>
              <a:ext cx="346533" cy="373189"/>
              <a:chOff x="2172419" y="7283855"/>
              <a:chExt cx="346533" cy="373189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2172419" y="7283855"/>
                <a:ext cx="346533" cy="373189"/>
              </a:xfrm>
              <a:prstGeom prst="rect">
                <a:avLst/>
              </a:prstGeom>
            </p:spPr>
          </p:pic>
        </p:grpSp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494025" y="7294461"/>
              <a:ext cx="2253481" cy="491072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39589" y="408596"/>
            <a:ext cx="2879281" cy="4969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49489" y="3315697"/>
            <a:ext cx="16228006" cy="6140272"/>
            <a:chOff x="1049489" y="3315697"/>
            <a:chExt cx="16228006" cy="614027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7023609" y="269177"/>
              <a:ext cx="32456012" cy="12280544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49489" y="3315697"/>
              <a:ext cx="16228006" cy="6140272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62935" y="3555982"/>
            <a:ext cx="15718450" cy="557509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-152381" y="1161905"/>
            <a:ext cx="18590476" cy="106667"/>
            <a:chOff x="-152381" y="1161905"/>
            <a:chExt cx="18590476" cy="106667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-152381" y="1161905"/>
              <a:ext cx="18590476" cy="106667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980956" y="1585203"/>
            <a:ext cx="9814278" cy="1456852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39589" y="408596"/>
            <a:ext cx="2873226" cy="50254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49489" y="3315697"/>
            <a:ext cx="16228006" cy="6140272"/>
            <a:chOff x="1049489" y="3315697"/>
            <a:chExt cx="16228006" cy="614027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7023609" y="269177"/>
              <a:ext cx="32456012" cy="12280544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49489" y="3315697"/>
              <a:ext cx="16228006" cy="6140272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66744" y="3559792"/>
            <a:ext cx="14975288" cy="577941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-152381" y="1161905"/>
            <a:ext cx="18590476" cy="106667"/>
            <a:chOff x="-152381" y="1161905"/>
            <a:chExt cx="18590476" cy="106667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-152381" y="1161905"/>
              <a:ext cx="18590476" cy="106667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980956" y="1585203"/>
            <a:ext cx="10812475" cy="1456852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39589" y="408596"/>
            <a:ext cx="2873226" cy="50254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49489" y="3315697"/>
            <a:ext cx="16228006" cy="6140272"/>
            <a:chOff x="1049489" y="3315697"/>
            <a:chExt cx="16228006" cy="614027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7023609" y="269177"/>
              <a:ext cx="32456012" cy="12280544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49489" y="3315697"/>
              <a:ext cx="16228006" cy="6140272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66744" y="3559792"/>
            <a:ext cx="15452788" cy="521552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-152381" y="1161905"/>
            <a:ext cx="18590476" cy="106667"/>
            <a:chOff x="-152381" y="1161905"/>
            <a:chExt cx="18590476" cy="106667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-152381" y="1161905"/>
              <a:ext cx="18590476" cy="106667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980956" y="1585203"/>
            <a:ext cx="10812475" cy="1456852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39589" y="408596"/>
            <a:ext cx="2873226" cy="50254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49489" y="3315697"/>
            <a:ext cx="16228006" cy="6140272"/>
            <a:chOff x="1049489" y="3315697"/>
            <a:chExt cx="16228006" cy="614027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7023609" y="269177"/>
              <a:ext cx="32456012" cy="12280544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49489" y="3315697"/>
              <a:ext cx="16228006" cy="6140272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66744" y="3626458"/>
            <a:ext cx="14261349" cy="520343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-152381" y="1161905"/>
            <a:ext cx="18590476" cy="106667"/>
            <a:chOff x="-152381" y="1161905"/>
            <a:chExt cx="18590476" cy="106667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-152381" y="1161905"/>
              <a:ext cx="18590476" cy="106667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980956" y="1585203"/>
            <a:ext cx="10812475" cy="1456852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39589" y="408596"/>
            <a:ext cx="2873226" cy="50254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978414" y="4656851"/>
            <a:ext cx="7985653" cy="2514286"/>
            <a:chOff x="4978414" y="4656851"/>
            <a:chExt cx="7985653" cy="25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78414" y="4656851"/>
              <a:ext cx="7985653" cy="25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2381" y="1161905"/>
            <a:ext cx="18590476" cy="106667"/>
            <a:chOff x="-152381" y="1161905"/>
            <a:chExt cx="18590476" cy="10666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-152381" y="1161905"/>
              <a:ext cx="18590476" cy="106667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954172" y="4726442"/>
            <a:ext cx="9326337" cy="2427221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185226" y="7038291"/>
            <a:ext cx="3021196" cy="64828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7104325" y="6946650"/>
            <a:ext cx="1026665" cy="288802"/>
            <a:chOff x="7104325" y="6946650"/>
            <a:chExt cx="1026665" cy="288802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2100000">
              <a:off x="7104325" y="6946650"/>
              <a:ext cx="1026665" cy="28880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49489" y="2925800"/>
            <a:ext cx="16228006" cy="6530169"/>
            <a:chOff x="1049489" y="2925800"/>
            <a:chExt cx="16228006" cy="65301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7021011" y="-314169"/>
              <a:ext cx="32456012" cy="13060338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49489" y="2925800"/>
              <a:ext cx="16228006" cy="6530169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10025" y="3105775"/>
            <a:ext cx="15702089" cy="631500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-152381" y="1161905"/>
            <a:ext cx="18590476" cy="106667"/>
            <a:chOff x="-152381" y="1161905"/>
            <a:chExt cx="18590476" cy="106667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-152381" y="1161905"/>
              <a:ext cx="18590476" cy="106667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980956" y="1451870"/>
            <a:ext cx="8846577" cy="1455663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39589" y="408596"/>
            <a:ext cx="2879281" cy="4969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49489" y="3682540"/>
            <a:ext cx="16228006" cy="5773429"/>
            <a:chOff x="1049489" y="3682540"/>
            <a:chExt cx="16228006" cy="577342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7026053" y="818031"/>
              <a:ext cx="32456012" cy="11546858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49489" y="3682540"/>
              <a:ext cx="16228006" cy="5773429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05792" y="3895059"/>
            <a:ext cx="13428604" cy="495796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-152381" y="1161905"/>
            <a:ext cx="18590476" cy="106667"/>
            <a:chOff x="-152381" y="1161905"/>
            <a:chExt cx="18590476" cy="106667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-152381" y="1161905"/>
              <a:ext cx="18590476" cy="106667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980956" y="1794727"/>
            <a:ext cx="10669368" cy="1456852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39589" y="408596"/>
            <a:ext cx="2873226" cy="5025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49489" y="3668430"/>
            <a:ext cx="16228006" cy="5787538"/>
            <a:chOff x="1049489" y="3668430"/>
            <a:chExt cx="16228006" cy="578753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7025959" y="796921"/>
              <a:ext cx="32456012" cy="11575077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49489" y="3668430"/>
              <a:ext cx="16228006" cy="578753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2381" y="1161905"/>
            <a:ext cx="18590476" cy="106667"/>
            <a:chOff x="-152381" y="1161905"/>
            <a:chExt cx="18590476" cy="10666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-152381" y="1161905"/>
              <a:ext cx="18590476" cy="106667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980956" y="1832822"/>
            <a:ext cx="10669368" cy="1456852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39589" y="408596"/>
            <a:ext cx="2873226" cy="50254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352597" y="5566736"/>
            <a:ext cx="15580521" cy="3527978"/>
            <a:chOff x="1352597" y="5566736"/>
            <a:chExt cx="15580521" cy="352797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52597" y="5566736"/>
              <a:ext cx="15580521" cy="3527978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508742" y="4300068"/>
            <a:ext cx="8406190" cy="75381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49489" y="3407008"/>
            <a:ext cx="16228006" cy="6048961"/>
            <a:chOff x="1049489" y="3407008"/>
            <a:chExt cx="16228006" cy="604896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7024217" y="405793"/>
              <a:ext cx="32456012" cy="12097921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49489" y="3407008"/>
              <a:ext cx="16228006" cy="6048961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71506" y="3768716"/>
            <a:ext cx="15413322" cy="526600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-152381" y="1161905"/>
            <a:ext cx="18590476" cy="106667"/>
            <a:chOff x="-152381" y="1161905"/>
            <a:chExt cx="18590476" cy="106667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-152381" y="1161905"/>
              <a:ext cx="18590476" cy="106667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980956" y="1699489"/>
            <a:ext cx="11187577" cy="1456852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39589" y="408596"/>
            <a:ext cx="2873226" cy="5025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49489" y="3407008"/>
            <a:ext cx="16228006" cy="6048961"/>
            <a:chOff x="1049489" y="3407008"/>
            <a:chExt cx="16228006" cy="604896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7024217" y="405793"/>
              <a:ext cx="32456012" cy="12097921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49489" y="3407008"/>
              <a:ext cx="16228006" cy="6048961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71506" y="3768716"/>
            <a:ext cx="15197505" cy="520343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-152381" y="1161905"/>
            <a:ext cx="18590476" cy="106667"/>
            <a:chOff x="-152381" y="1161905"/>
            <a:chExt cx="18590476" cy="106667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-152381" y="1161905"/>
              <a:ext cx="18590476" cy="106667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980956" y="1699489"/>
            <a:ext cx="10669368" cy="1456852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39589" y="408596"/>
            <a:ext cx="2873226" cy="5025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49489" y="4500882"/>
            <a:ext cx="16228006" cy="4955087"/>
            <a:chOff x="1049489" y="4500882"/>
            <a:chExt cx="16228006" cy="495508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7031504" y="2042396"/>
              <a:ext cx="32456012" cy="9910174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49489" y="4500882"/>
              <a:ext cx="16228006" cy="4955087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83832" y="5244728"/>
            <a:ext cx="16006730" cy="347547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-152381" y="1161905"/>
            <a:ext cx="18590476" cy="106667"/>
            <a:chOff x="-152381" y="1161905"/>
            <a:chExt cx="18590476" cy="106667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-152381" y="1161905"/>
              <a:ext cx="18590476" cy="106667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980956" y="2185203"/>
            <a:ext cx="11187577" cy="1456852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39589" y="408596"/>
            <a:ext cx="2873226" cy="50254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49489" y="3075838"/>
            <a:ext cx="16228006" cy="6380131"/>
            <a:chOff x="1049489" y="3075838"/>
            <a:chExt cx="16228006" cy="638013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7022011" y="-89689"/>
              <a:ext cx="32456012" cy="12760262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49489" y="3075838"/>
              <a:ext cx="16228006" cy="6380131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50497" y="3220392"/>
            <a:ext cx="15205327" cy="403545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-152381" y="1161905"/>
            <a:ext cx="18590476" cy="106667"/>
            <a:chOff x="-152381" y="1161905"/>
            <a:chExt cx="18590476" cy="106667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-152381" y="1161905"/>
              <a:ext cx="18590476" cy="106667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980956" y="1461394"/>
            <a:ext cx="10669368" cy="1456852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39589" y="408596"/>
            <a:ext cx="2873226" cy="50254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303829" y="7360111"/>
            <a:ext cx="15645877" cy="1735440"/>
            <a:chOff x="1303829" y="7360111"/>
            <a:chExt cx="15645877" cy="1735440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03829" y="7360111"/>
              <a:ext cx="15645877" cy="173544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2022-11-01T21:20:01Z</dcterms:created>
  <dcterms:modified xsi:type="dcterms:W3CDTF">2022-11-01T21:20:01Z</dcterms:modified>
</cp:coreProperties>
</file>