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693207" cy="13273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69792"/>
            <a:ext cx="3604460" cy="9492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351549" y="4181756"/>
            <a:ext cx="6568610" cy="5771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66113" cy="4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96947"/>
            <a:ext cx="16228006" cy="5959021"/>
            <a:chOff x="1049489" y="3496947"/>
            <a:chExt cx="16228006" cy="5959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816" y="540356"/>
              <a:ext cx="32456012" cy="11918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96947"/>
              <a:ext cx="16228006" cy="5959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42347"/>
            <a:ext cx="12979071" cy="16556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11" y="3971763"/>
            <a:ext cx="6871794" cy="5083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96947"/>
            <a:ext cx="16228006" cy="5959021"/>
            <a:chOff x="1049489" y="3496947"/>
            <a:chExt cx="16228006" cy="5959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816" y="540356"/>
              <a:ext cx="32456012" cy="11918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96947"/>
              <a:ext cx="16228006" cy="5959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42347"/>
            <a:ext cx="9245614" cy="14651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2830" y="3837062"/>
            <a:ext cx="13269118" cy="58988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9525" y="5235122"/>
            <a:ext cx="9061737" cy="4472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96947"/>
            <a:ext cx="16228006" cy="5959021"/>
            <a:chOff x="1049489" y="3496947"/>
            <a:chExt cx="16228006" cy="5959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816" y="540356"/>
              <a:ext cx="32456012" cy="11918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96947"/>
              <a:ext cx="16228006" cy="5959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42346"/>
            <a:ext cx="8846576" cy="14556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11" y="3971763"/>
            <a:ext cx="9543061" cy="5083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96947"/>
            <a:ext cx="16228006" cy="5959021"/>
            <a:chOff x="1049489" y="3496947"/>
            <a:chExt cx="16228006" cy="5959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816" y="540356"/>
              <a:ext cx="32456012" cy="11918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96947"/>
              <a:ext cx="16228006" cy="5959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42346"/>
            <a:ext cx="9245614" cy="146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8501" y="3749341"/>
            <a:ext cx="15688928" cy="55896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072351" cy="24162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12499" cy="6794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30" y="2722045"/>
            <a:ext cx="13134336" cy="2508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04325" y="7015811"/>
            <a:ext cx="10554996" cy="16105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53481" cy="49107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8592" y="3414125"/>
            <a:ext cx="14980709" cy="5292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499489"/>
            <a:ext cx="8846576" cy="14651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6593" y="5516622"/>
            <a:ext cx="7323593" cy="3558549"/>
            <a:chOff x="9486593" y="5516622"/>
            <a:chExt cx="7323593" cy="35585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6593" y="5516622"/>
              <a:ext cx="7323593" cy="3558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31605" cy="146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8529" y="3280933"/>
            <a:ext cx="12751184" cy="6315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9331605" cy="146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481" y="3280935"/>
            <a:ext cx="14716184" cy="5699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106227"/>
            <a:ext cx="16228006" cy="6349742"/>
            <a:chOff x="1049489" y="3106227"/>
            <a:chExt cx="16228006" cy="63497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2213" y="-44222"/>
              <a:ext cx="32456012" cy="1269948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106227"/>
              <a:ext cx="16228006" cy="6349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99489"/>
            <a:ext cx="10718510" cy="14747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8525" y="3280935"/>
            <a:ext cx="15613470" cy="63150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071480"/>
            <a:ext cx="16228006" cy="6384488"/>
            <a:chOff x="1049489" y="3071480"/>
            <a:chExt cx="16228006" cy="6384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982" y="-96208"/>
              <a:ext cx="32456012" cy="1276897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071480"/>
              <a:ext cx="16228006" cy="6384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80442"/>
            <a:ext cx="9197995" cy="146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5517" y="3338946"/>
            <a:ext cx="14890925" cy="5878308"/>
            <a:chOff x="1625517" y="3338946"/>
            <a:chExt cx="14890925" cy="58783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5517" y="3338946"/>
              <a:ext cx="14890925" cy="5878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073806"/>
            <a:ext cx="16228006" cy="6382162"/>
            <a:chOff x="1049489" y="3073806"/>
            <a:chExt cx="16228006" cy="63821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1997" y="-92728"/>
              <a:ext cx="32456012" cy="127643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073806"/>
              <a:ext cx="16228006" cy="63821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461394"/>
            <a:ext cx="11887319" cy="146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762" y="3266113"/>
            <a:ext cx="7268366" cy="7610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96947"/>
            <a:ext cx="16228006" cy="5959021"/>
            <a:chOff x="1049489" y="3496947"/>
            <a:chExt cx="16228006" cy="5959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816" y="540356"/>
              <a:ext cx="32456012" cy="11918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96947"/>
              <a:ext cx="16228006" cy="5959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0956" y="1642346"/>
            <a:ext cx="12891567" cy="14747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89" y="408596"/>
            <a:ext cx="2879281" cy="4969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5211" y="3971763"/>
            <a:ext cx="12887499" cy="4467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2022-11-01T21:22:56Z</dcterms:created>
  <dcterms:modified xsi:type="dcterms:W3CDTF">2022-11-01T21:22:56Z</dcterms:modified>
</cp:coreProperties>
</file>