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89" r:id="rId7"/>
    <p:sldId id="300" r:id="rId8"/>
    <p:sldId id="301" r:id="rId9"/>
    <p:sldId id="302" r:id="rId10"/>
    <p:sldId id="30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5646" autoAdjust="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3/27/2024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3/27/2024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114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937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05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018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9" r:id="rId4"/>
    <p:sldLayoutId id="2147483668" r:id="rId5"/>
    <p:sldLayoutId id="2147483669" r:id="rId6"/>
    <p:sldLayoutId id="2147483661" r:id="rId7"/>
    <p:sldLayoutId id="2147483666" r:id="rId8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830130"/>
          </a:xfrm>
        </p:spPr>
        <p:txBody>
          <a:bodyPr/>
          <a:lstStyle/>
          <a:p>
            <a:r>
              <a:rPr lang="en-US" dirty="0"/>
              <a:t>Autobiography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Early Years and Education</a:t>
            </a:r>
          </a:p>
          <a:p>
            <a:r>
              <a:rPr lang="en-US" dirty="0"/>
              <a:t>University and Career </a:t>
            </a:r>
          </a:p>
          <a:p>
            <a:r>
              <a:rPr lang="en-US" dirty="0"/>
              <a:t>Personal Growth and Interests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743C-9A64-6DD7-26EC-7870E2484D2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6813" y="2652713"/>
            <a:ext cx="9780587" cy="3436937"/>
          </a:xfrm>
        </p:spPr>
        <p:txBody>
          <a:bodyPr>
            <a:normAutofit/>
          </a:bodyPr>
          <a:lstStyle/>
          <a:p>
            <a:pPr marL="59436" indent="0">
              <a:buNone/>
            </a:pPr>
            <a:r>
              <a:rPr lang="en-US" dirty="0"/>
              <a:t>Born and raised in the bustling town of Kericho, nestled amidst the beauty of </a:t>
            </a:r>
            <a:r>
              <a:rPr lang="en-US" dirty="0" err="1"/>
              <a:t>Magire</a:t>
            </a:r>
            <a:r>
              <a:rPr lang="en-US" dirty="0"/>
              <a:t> village, my life's narrative is woven with threads of resilience, passion, and a relentless pursuit of knowledge. From the tender care of my parents to the transformative experiences at </a:t>
            </a:r>
            <a:r>
              <a:rPr lang="en-US" dirty="0" err="1"/>
              <a:t>Litein</a:t>
            </a:r>
            <a:r>
              <a:rPr lang="en-US" dirty="0"/>
              <a:t> Boys High School and </a:t>
            </a:r>
            <a:r>
              <a:rPr lang="en-US" dirty="0" err="1"/>
              <a:t>Dedan</a:t>
            </a:r>
            <a:r>
              <a:rPr lang="en-US" dirty="0"/>
              <a:t> Kimathi University of Technology, each chapter of my story has left an indelible mark on my character and aspirations.</a:t>
            </a:r>
          </a:p>
        </p:txBody>
      </p:sp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/>
          <a:lstStyle/>
          <a:p>
            <a:r>
              <a:rPr lang="en-US" dirty="0"/>
              <a:t>Early Years and Education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743C-9A64-6DD7-26EC-7870E2484D2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6813" y="2652713"/>
            <a:ext cx="9780587" cy="3436937"/>
          </a:xfrm>
        </p:spPr>
        <p:txBody>
          <a:bodyPr>
            <a:normAutofit/>
          </a:bodyPr>
          <a:lstStyle/>
          <a:p>
            <a:pPr marL="59436" indent="0">
              <a:buNone/>
            </a:pPr>
            <a:r>
              <a:rPr lang="en-US" dirty="0"/>
              <a:t>My journey through the educational system began at a local primary school in Kericho. High school marked a significant milestone in my educational journey, as I transitioned from childhood to adolescence and began to discover my passions and interests. I had the privilege of attending </a:t>
            </a:r>
            <a:r>
              <a:rPr lang="en-US" dirty="0" err="1"/>
              <a:t>Litein</a:t>
            </a:r>
            <a:r>
              <a:rPr lang="en-US" dirty="0"/>
              <a:t> Boys High School in Kericho, where I encountered a diverse array of experiences that broadened my horizons and shaped my aspirations for the future.</a:t>
            </a:r>
          </a:p>
        </p:txBody>
      </p:sp>
    </p:spTree>
    <p:extLst>
      <p:ext uri="{BB962C8B-B14F-4D97-AF65-F5344CB8AC3E}">
        <p14:creationId xmlns:p14="http://schemas.microsoft.com/office/powerpoint/2010/main" val="728551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/>
          <a:lstStyle/>
          <a:p>
            <a:r>
              <a:rPr lang="en-US" dirty="0"/>
              <a:t>University and Career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743C-9A64-6DD7-26EC-7870E2484D2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6813" y="2652713"/>
            <a:ext cx="9780587" cy="3436937"/>
          </a:xfrm>
        </p:spPr>
        <p:txBody>
          <a:bodyPr>
            <a:normAutofit/>
          </a:bodyPr>
          <a:lstStyle/>
          <a:p>
            <a:pPr marL="59436" indent="0">
              <a:buNone/>
            </a:pPr>
            <a:r>
              <a:rPr lang="en-US" dirty="0"/>
              <a:t>Armed with a burning passion for technology and a thirst for knowledge, I set my sights on pursuing higher education at </a:t>
            </a:r>
            <a:r>
              <a:rPr lang="en-US" dirty="0" err="1"/>
              <a:t>Dedan</a:t>
            </a:r>
            <a:r>
              <a:rPr lang="en-US" dirty="0"/>
              <a:t> Kimathi University of Technology, a prestigious institution renowned for its excellence in the field of information technology. University life greeted me with a whirlwind of excitement and challenges as I navigated the bustling campus corridors and immersed myself in a sea of new faces and experiences. From the moment I stepped foot on campus, I was captivated by the vibrant energy and intellectual curiosity that permeated the air, propelling me to dive headfirst into the world of higher learning.</a:t>
            </a:r>
          </a:p>
        </p:txBody>
      </p:sp>
    </p:spTree>
    <p:extLst>
      <p:ext uri="{BB962C8B-B14F-4D97-AF65-F5344CB8AC3E}">
        <p14:creationId xmlns:p14="http://schemas.microsoft.com/office/powerpoint/2010/main" val="1058591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/>
          <a:lstStyle/>
          <a:p>
            <a:r>
              <a:rPr lang="en-US" dirty="0"/>
              <a:t>Personal Growth and Interests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743C-9A64-6DD7-26EC-7870E2484D2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6813" y="2652713"/>
            <a:ext cx="9780587" cy="3436937"/>
          </a:xfrm>
        </p:spPr>
        <p:txBody>
          <a:bodyPr>
            <a:normAutofit/>
          </a:bodyPr>
          <a:lstStyle/>
          <a:p>
            <a:pPr marL="59436" indent="0">
              <a:buNone/>
            </a:pPr>
            <a:r>
              <a:rPr lang="en-US" dirty="0"/>
              <a:t>Beyond the realms of academics and professional pursuits, I am a firm believer in the importance of holistic development and personal growth. Throughout my journey, I have dedicated time and effort to nurturing my interests, cultivating meaningful relationships, and exploring new avenues of self-discovery.</a:t>
            </a:r>
          </a:p>
          <a:p>
            <a:pPr marL="59436" indent="0">
              <a:buNone/>
            </a:pPr>
            <a:r>
              <a:rPr lang="en-US" dirty="0"/>
              <a:t>I am a strong advocate for physical fitness and well-being. I believe in the importance of maintaining a healthy lifestyle through regular exercise, proper nutrition, and mindfulness practices. Whether going for a jog in the crisp morning air, practicing yoga to center my mind and body, or preparing wholesome meals from scratch, I prioritize self-care as an essential component of my daily routine.</a:t>
            </a:r>
          </a:p>
        </p:txBody>
      </p:sp>
    </p:spTree>
    <p:extLst>
      <p:ext uri="{BB962C8B-B14F-4D97-AF65-F5344CB8AC3E}">
        <p14:creationId xmlns:p14="http://schemas.microsoft.com/office/powerpoint/2010/main" val="2575964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743C-9A64-6DD7-26EC-7870E2484D2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6813" y="2652713"/>
            <a:ext cx="9780587" cy="3436937"/>
          </a:xfrm>
        </p:spPr>
        <p:txBody>
          <a:bodyPr>
            <a:normAutofit/>
          </a:bodyPr>
          <a:lstStyle/>
          <a:p>
            <a:r>
              <a:rPr lang="en-US" dirty="0"/>
              <a:t>Born and raised in the bustling town of Kericho, nestled amidst the beauty of </a:t>
            </a:r>
            <a:r>
              <a:rPr lang="en-US" dirty="0" err="1"/>
              <a:t>Magire</a:t>
            </a:r>
            <a:r>
              <a:rPr lang="en-US" dirty="0"/>
              <a:t> village, my life's narrative is woven with threads of resilience, passion, and a relentless pursuit of knowledge. From the tender care of my parents to the transformative experiences at </a:t>
            </a:r>
            <a:r>
              <a:rPr lang="en-US" dirty="0" err="1"/>
              <a:t>Litein</a:t>
            </a:r>
            <a:r>
              <a:rPr lang="en-US" dirty="0"/>
              <a:t> Boys High School and </a:t>
            </a:r>
            <a:r>
              <a:rPr lang="en-US" dirty="0" err="1"/>
              <a:t>Dedan</a:t>
            </a:r>
            <a:r>
              <a:rPr lang="en-US" dirty="0"/>
              <a:t> Kimathi University of Technology, each chapter of my story has left an indelible mark on my character and aspirations.</a:t>
            </a:r>
          </a:p>
        </p:txBody>
      </p:sp>
    </p:spTree>
    <p:extLst>
      <p:ext uri="{BB962C8B-B14F-4D97-AF65-F5344CB8AC3E}">
        <p14:creationId xmlns:p14="http://schemas.microsoft.com/office/powerpoint/2010/main" val="112513699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20</TotalTime>
  <Words>491</Words>
  <Application>Microsoft Office PowerPoint</Application>
  <PresentationFormat>Widescreen</PresentationFormat>
  <Paragraphs>25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Tenorite</vt:lpstr>
      <vt:lpstr>Custom</vt:lpstr>
      <vt:lpstr>Autobiography</vt:lpstr>
      <vt:lpstr>Agenda</vt:lpstr>
      <vt:lpstr>Introduction</vt:lpstr>
      <vt:lpstr>Early Years and Education</vt:lpstr>
      <vt:lpstr>University and Career</vt:lpstr>
      <vt:lpstr>Personal Growth and Interests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Autobiography</dc:title>
  <dc:creator>Brian langat</dc:creator>
  <cp:lastModifiedBy>Brian langat</cp:lastModifiedBy>
  <cp:revision>7</cp:revision>
  <dcterms:created xsi:type="dcterms:W3CDTF">2024-03-27T07:10:04Z</dcterms:created>
  <dcterms:modified xsi:type="dcterms:W3CDTF">2024-03-27T07:30:13Z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