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302" r:id="rId3"/>
    <p:sldId id="258" r:id="rId4"/>
    <p:sldId id="289" r:id="rId5"/>
    <p:sldId id="310" r:id="rId6"/>
    <p:sldId id="306" r:id="rId7"/>
    <p:sldId id="305" r:id="rId8"/>
    <p:sldId id="304" r:id="rId9"/>
    <p:sldId id="307" r:id="rId10"/>
    <p:sldId id="28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0" autoAdjust="0"/>
    <p:restoredTop sz="75652" autoAdjust="0"/>
  </p:normalViewPr>
  <p:slideViewPr>
    <p:cSldViewPr snapToGrid="0">
      <p:cViewPr varScale="1">
        <p:scale>
          <a:sx n="43" d="100"/>
          <a:sy n="43" d="100"/>
        </p:scale>
        <p:origin x="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301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547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queri.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CSS-</a:t>
            </a:r>
            <a:r>
              <a:rPr lang="ko-KR" altLang="en-US" dirty="0" err="1"/>
              <a:t>미디어쿼리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1A852-689D-E07F-8129-B8E8BDDC1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미디어쿼리를</a:t>
            </a:r>
            <a:r>
              <a:rPr lang="ko-KR" altLang="en-US" dirty="0"/>
              <a:t> 사용한 사이트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E7F77A-769F-010A-3427-C3092C74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42536"/>
            <a:ext cx="8915400" cy="4168686"/>
          </a:xfrm>
        </p:spPr>
        <p:txBody>
          <a:bodyPr/>
          <a:lstStyle/>
          <a:p>
            <a:r>
              <a:rPr lang="en-US" altLang="ko-KR" dirty="0">
                <a:hlinkClick r:id="rId3"/>
              </a:rPr>
              <a:t>https://mediaqueri.es/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3D69FA-E2E8-6DC2-0051-60BD25AA3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421" y="2282197"/>
            <a:ext cx="100679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3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0EB2F-EFD0-4137-B3D1-D16F6AF1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미디어 쿼리를 사용하는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3A774-070C-4AF5-BBB8-F064485D9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77042"/>
            <a:ext cx="8915400" cy="4134180"/>
          </a:xfrm>
        </p:spPr>
        <p:txBody>
          <a:bodyPr>
            <a:normAutofit/>
          </a:bodyPr>
          <a:lstStyle/>
          <a:p>
            <a:r>
              <a:rPr lang="ko-KR" altLang="en-US" dirty="0"/>
              <a:t>웹 사이트의 내용을 그대로 유지하면서 다양한 화면 크기에 맞게 웹 사이트를 표시하는 방법</a:t>
            </a:r>
            <a:endParaRPr lang="en-US" altLang="ko-KR" dirty="0"/>
          </a:p>
          <a:p>
            <a:r>
              <a:rPr lang="ko-KR" altLang="en-US" dirty="0"/>
              <a:t>다양한 화면크기의 모바일 기기들이 계속 쏟아져 나오는데 그 때 마다 그 크기에 맞춘 사이트를 별도로 제작하는 것은 비효율적</a:t>
            </a:r>
            <a:endParaRPr lang="en-US" altLang="ko-KR" dirty="0"/>
          </a:p>
          <a:p>
            <a:r>
              <a:rPr lang="ko-KR" altLang="en-US" dirty="0"/>
              <a:t>화면의 크기에 </a:t>
            </a:r>
            <a:r>
              <a:rPr lang="en-US" altLang="ko-KR" dirty="0"/>
              <a:t>‘</a:t>
            </a:r>
            <a:r>
              <a:rPr lang="ko-KR" altLang="en-US" dirty="0"/>
              <a:t>반응</a:t>
            </a:r>
            <a:r>
              <a:rPr lang="en-US" altLang="ko-KR" dirty="0"/>
              <a:t>＇</a:t>
            </a:r>
            <a:r>
              <a:rPr lang="ko-KR" altLang="en-US" dirty="0"/>
              <a:t>해 화면 요소들을 자동으로 바꾸어 사이트를 구현하는 것 </a:t>
            </a:r>
            <a:r>
              <a:rPr lang="en-US" altLang="ko-KR" dirty="0"/>
              <a:t>:</a:t>
            </a:r>
            <a:r>
              <a:rPr lang="ko-KR" altLang="en-US" dirty="0"/>
              <a:t> 반응형 웹 디자인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Picture 4" descr="워드프레스 GeneratePress 테마 CSS 미디어 쿼리 반응형 분기점 - 워드프레스 정보꾸러미">
            <a:extLst>
              <a:ext uri="{FF2B5EF4-FFF2-40B4-BE49-F238E27FC236}">
                <a16:creationId xmlns:a16="http://schemas.microsoft.com/office/drawing/2014/main" id="{8A09E601-D57C-16D8-D59F-27BF23CCD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943" y="4155254"/>
            <a:ext cx="4191389" cy="223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23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56859-BD68-4393-A656-3F44D7099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뷰포트</a:t>
            </a:r>
            <a:r>
              <a:rPr lang="en-US" altLang="ko-KR" dirty="0"/>
              <a:t>(viewport)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6D41F7-F51E-495E-8146-4EE5B9FB3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ko-KR" altLang="en-US" dirty="0" err="1"/>
              <a:t>뷰포트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실제내용이 표시되는 영역</a:t>
            </a:r>
            <a:endParaRPr lang="en-US" altLang="ko-KR" dirty="0"/>
          </a:p>
          <a:p>
            <a:r>
              <a:rPr lang="en-US" altLang="ko-KR" dirty="0"/>
              <a:t>PC</a:t>
            </a:r>
            <a:r>
              <a:rPr lang="ko-KR" altLang="en-US" dirty="0"/>
              <a:t>화면과 모바일 화면의 픽셀 표시 방법이 다르기 때문에 모바일 화면에서 의도한 대로 표시되지 않음</a:t>
            </a:r>
            <a:endParaRPr lang="en-US" altLang="ko-KR" dirty="0"/>
          </a:p>
          <a:p>
            <a:r>
              <a:rPr lang="ko-KR" altLang="en-US" dirty="0"/>
              <a:t>뷰 포트를 지정하면 기기 화면에 맞춰 확대</a:t>
            </a:r>
            <a:r>
              <a:rPr lang="en-US" altLang="ko-KR" dirty="0"/>
              <a:t>/</a:t>
            </a:r>
            <a:r>
              <a:rPr lang="ko-KR" altLang="en-US" dirty="0"/>
              <a:t>축소해서 내용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일반적인 사용법 </a:t>
            </a:r>
            <a:r>
              <a:rPr lang="en-US" altLang="ko-KR" dirty="0"/>
              <a:t>: </a:t>
            </a:r>
            <a:r>
              <a:rPr lang="ko-KR" altLang="en-US" dirty="0" err="1"/>
              <a:t>뷰포트의</a:t>
            </a:r>
            <a:r>
              <a:rPr lang="ko-KR" altLang="en-US" dirty="0"/>
              <a:t> 너비를 스마트폰 화면 너비에 맞추고 초기화면 배율을 </a:t>
            </a:r>
            <a:r>
              <a:rPr lang="en-US" altLang="ko-KR" dirty="0"/>
              <a:t>1</a:t>
            </a:r>
            <a:r>
              <a:rPr lang="ko-KR" altLang="en-US" dirty="0"/>
              <a:t>로 지적</a:t>
            </a:r>
            <a:endParaRPr lang="en-US" altLang="ko-KR" dirty="0"/>
          </a:p>
          <a:p>
            <a:r>
              <a:rPr lang="en-US" altLang="ko-KR" dirty="0"/>
              <a:t>&lt;meta name="viewport" content="width=device-width, initial-scale=1.0"&gt;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238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97E54-0C2F-DFDC-1B63-EF07238A4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함께 많이 쓰는 단위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B9D17C-8FFD-58E9-5C13-D1539C3A1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8030"/>
            <a:ext cx="8915400" cy="4203192"/>
          </a:xfrm>
        </p:spPr>
        <p:txBody>
          <a:bodyPr/>
          <a:lstStyle/>
          <a:p>
            <a:r>
              <a:rPr lang="en-US" altLang="ko-KR" sz="2800" b="1" dirty="0"/>
              <a:t>%(</a:t>
            </a:r>
            <a:r>
              <a:rPr lang="ko-KR" altLang="en-US" sz="2800" b="1" dirty="0"/>
              <a:t>퍼센트</a:t>
            </a:r>
            <a:r>
              <a:rPr lang="en-US" altLang="ko-KR" sz="2800" b="1" dirty="0"/>
              <a:t>)</a:t>
            </a:r>
          </a:p>
          <a:p>
            <a:r>
              <a:rPr lang="en-US" altLang="ko-KR" dirty="0"/>
              <a:t>calc(50% - 10px)</a:t>
            </a:r>
            <a:r>
              <a:rPr lang="ko-KR" altLang="en-US" dirty="0"/>
              <a:t>는 전체 디바이스 넓이의 </a:t>
            </a:r>
            <a:r>
              <a:rPr lang="en-US" altLang="ko-KR" dirty="0"/>
              <a:t>50% </a:t>
            </a:r>
            <a:r>
              <a:rPr lang="ko-KR" altLang="en-US" dirty="0"/>
              <a:t>에서 </a:t>
            </a:r>
            <a:r>
              <a:rPr lang="en-US" altLang="ko-KR" dirty="0"/>
              <a:t>10px </a:t>
            </a:r>
            <a:r>
              <a:rPr lang="ko-KR" altLang="en-US" dirty="0"/>
              <a:t>만큼을 뺀 값을 출력할 수 있습니다</a:t>
            </a:r>
            <a:r>
              <a:rPr lang="en-US" altLang="ko-KR" dirty="0"/>
              <a:t>.</a:t>
            </a:r>
          </a:p>
          <a:p>
            <a:r>
              <a:rPr lang="en-US" altLang="ko-KR" sz="2800" b="1" dirty="0" err="1"/>
              <a:t>vw</a:t>
            </a:r>
            <a:r>
              <a:rPr lang="en-US" altLang="ko-KR" sz="2800" b="1" dirty="0"/>
              <a:t> / </a:t>
            </a:r>
            <a:r>
              <a:rPr lang="en-US" altLang="ko-KR" sz="2800" b="1" dirty="0" err="1"/>
              <a:t>vh</a:t>
            </a:r>
            <a:endParaRPr lang="en-US" altLang="ko-KR" sz="2800" b="1" dirty="0"/>
          </a:p>
          <a:p>
            <a:r>
              <a:rPr lang="en-US" altLang="ko-KR" dirty="0" err="1"/>
              <a:t>vw</a:t>
            </a:r>
            <a:r>
              <a:rPr lang="en-US" altLang="ko-KR" dirty="0"/>
              <a:t> : </a:t>
            </a:r>
            <a:r>
              <a:rPr lang="ko-KR" altLang="en-US" dirty="0" err="1"/>
              <a:t>뷰포트를</a:t>
            </a:r>
            <a:r>
              <a:rPr lang="ko-KR" altLang="en-US" dirty="0"/>
              <a:t> 기준으로 한 </a:t>
            </a:r>
            <a:r>
              <a:rPr lang="en-US" altLang="ko-KR" dirty="0"/>
              <a:t>width(</a:t>
            </a:r>
            <a:r>
              <a:rPr lang="ko-KR" altLang="en-US" dirty="0"/>
              <a:t>너비</a:t>
            </a:r>
            <a:r>
              <a:rPr lang="en-US" altLang="ko-KR" dirty="0"/>
              <a:t>)</a:t>
            </a:r>
            <a:r>
              <a:rPr lang="ko-KR" altLang="en-US" dirty="0"/>
              <a:t>의 단위입니다 </a:t>
            </a:r>
            <a:r>
              <a:rPr lang="en-US" altLang="ko-KR" dirty="0"/>
              <a:t>. "1vw</a:t>
            </a:r>
            <a:r>
              <a:rPr lang="ko-KR" altLang="en-US" dirty="0"/>
              <a:t>는 </a:t>
            </a:r>
            <a:r>
              <a:rPr lang="en-US" altLang="ko-KR" dirty="0"/>
              <a:t>1%"</a:t>
            </a:r>
            <a:r>
              <a:rPr lang="ko-KR" altLang="en-US" dirty="0"/>
              <a:t>로 계산</a:t>
            </a:r>
            <a:endParaRPr lang="en-US" altLang="ko-KR" dirty="0"/>
          </a:p>
          <a:p>
            <a:r>
              <a:rPr lang="en-US" altLang="ko-KR" dirty="0" err="1"/>
              <a:t>vh</a:t>
            </a:r>
            <a:r>
              <a:rPr lang="en-US" altLang="ko-KR" dirty="0"/>
              <a:t> : </a:t>
            </a:r>
            <a:r>
              <a:rPr lang="ko-KR" altLang="en-US" dirty="0" err="1"/>
              <a:t>뷰포트를</a:t>
            </a:r>
            <a:r>
              <a:rPr lang="ko-KR" altLang="en-US" dirty="0"/>
              <a:t> 기준으로 한 </a:t>
            </a:r>
            <a:r>
              <a:rPr lang="en-US" altLang="ko-KR" dirty="0"/>
              <a:t>height(height)</a:t>
            </a:r>
            <a:r>
              <a:rPr lang="ko-KR" altLang="en-US" dirty="0"/>
              <a:t>의 단위입니다 </a:t>
            </a:r>
            <a:r>
              <a:rPr lang="en-US" altLang="ko-KR" dirty="0"/>
              <a:t>. "1vh</a:t>
            </a:r>
            <a:r>
              <a:rPr lang="ko-KR" altLang="en-US" dirty="0"/>
              <a:t>는 </a:t>
            </a:r>
            <a:r>
              <a:rPr lang="en-US" altLang="ko-KR" dirty="0"/>
              <a:t>1%"</a:t>
            </a:r>
            <a:r>
              <a:rPr lang="ko-KR" altLang="en-US" dirty="0"/>
              <a:t>로 계산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607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67D04-F65E-38A3-9250-8ECC297D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미디어 쿼리 분기점 </a:t>
            </a:r>
            <a:r>
              <a:rPr lang="en-US" altLang="ko-KR" dirty="0"/>
              <a:t>(4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D59669-72D1-4078-0E2C-7F82438A3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9789"/>
            <a:ext cx="8915400" cy="4151433"/>
          </a:xfrm>
        </p:spPr>
        <p:txBody>
          <a:bodyPr/>
          <a:lstStyle/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ans Light" panose="020B0402040504020204" pitchFamily="34"/>
                <a:ea typeface="Noto Sans Light" panose="020B0402040504020204" pitchFamily="34"/>
              </a:rPr>
              <a:t>낮은 해상도의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Light" panose="020B0402040504020204" pitchFamily="34"/>
                <a:ea typeface="Noto Sans Light" panose="020B0402040504020204" pitchFamily="34"/>
              </a:rPr>
              <a:t>PC,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Light" panose="020B0402040504020204" pitchFamily="34"/>
                <a:ea typeface="Noto Sans Light" panose="020B0402040504020204" pitchFamily="34"/>
              </a:rPr>
              <a:t>태블릿 가로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Light" panose="020B0402040504020204" pitchFamily="34"/>
                <a:ea typeface="Noto Sans Light" panose="020B0402040504020204" pitchFamily="34"/>
              </a:rPr>
              <a:t>: ~1024px 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Light" panose="020B0402040504020204" pitchFamily="34"/>
                <a:ea typeface="Noto Sans Light" panose="020B0402040504020204" pitchFamily="34"/>
              </a:rPr>
              <a:t>테블릿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Light" panose="020B0402040504020204" pitchFamily="34"/>
                <a:ea typeface="Noto Sans Light" panose="020B0402040504020204" pitchFamily="34"/>
              </a:rPr>
              <a:t> 가로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Light" panose="020B0402040504020204" pitchFamily="34"/>
                <a:ea typeface="Noto Sans Light" panose="020B0402040504020204" pitchFamily="34"/>
              </a:rPr>
              <a:t>: 768px ~ 1023px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ans Light" panose="020B0402040504020204" pitchFamily="34"/>
                <a:ea typeface="Noto Sans Light" panose="020B0402040504020204" pitchFamily="34"/>
              </a:rPr>
              <a:t>모바일 가로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Light" panose="020B0402040504020204" pitchFamily="34"/>
                <a:ea typeface="Noto Sans Light" panose="020B0402040504020204" pitchFamily="34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Light" panose="020B0402040504020204" pitchFamily="34"/>
                <a:ea typeface="Noto Sans Light" panose="020B0402040504020204" pitchFamily="34"/>
              </a:rPr>
              <a:t>태블릿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Light" panose="020B0402040504020204" pitchFamily="34"/>
                <a:ea typeface="Noto Sans Light" panose="020B0402040504020204" pitchFamily="34"/>
              </a:rPr>
              <a:t>: 480px ~ 767px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ans Light" panose="020B0402040504020204" pitchFamily="34"/>
                <a:ea typeface="Noto Sans Light" panose="020B0402040504020204" pitchFamily="34"/>
              </a:rPr>
              <a:t>모바일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Light" panose="020B0402040504020204" pitchFamily="34"/>
                <a:ea typeface="Noto Sans Light" panose="020B0402040504020204" pitchFamily="34"/>
              </a:rPr>
              <a:t>: ~ 480px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endParaRPr lang="ko-KR" altLang="en-US" dirty="0"/>
          </a:p>
        </p:txBody>
      </p:sp>
      <p:pic>
        <p:nvPicPr>
          <p:cNvPr id="4" name="Picture 2" descr="CSS] 반응형 웹 디바이스별 해상도 반응형 분기점 리스트">
            <a:extLst>
              <a:ext uri="{FF2B5EF4-FFF2-40B4-BE49-F238E27FC236}">
                <a16:creationId xmlns:a16="http://schemas.microsoft.com/office/drawing/2014/main" id="{93DCF374-19AE-AA14-F2BE-627D399BF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155" y="3143432"/>
            <a:ext cx="4676596" cy="296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90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67D04-F65E-38A3-9250-8ECC297D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미디어 쿼리 분기점 </a:t>
            </a:r>
            <a:r>
              <a:rPr lang="en-US" altLang="ko-KR" dirty="0"/>
              <a:t>(3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D59669-72D1-4078-0E2C-7F82438A3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9789"/>
            <a:ext cx="8915400" cy="4151433"/>
          </a:xfrm>
        </p:spPr>
        <p:txBody>
          <a:bodyPr/>
          <a:lstStyle/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Noto Sans Light" panose="020B0402040504020204" pitchFamily="34"/>
                <a:ea typeface="Noto Sans Light" panose="020B0402040504020204" pitchFamily="34"/>
              </a:rPr>
              <a:t>pc : 1024px ~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 err="1">
                <a:solidFill>
                  <a:srgbClr val="333333"/>
                </a:solidFill>
                <a:effectLst/>
                <a:latin typeface="Noto Sans Light" panose="020B0402040504020204" pitchFamily="34"/>
                <a:ea typeface="Noto Sans Light" panose="020B0402040504020204" pitchFamily="34"/>
              </a:rPr>
              <a:t>테블릿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Light" panose="020B0402040504020204" pitchFamily="34"/>
                <a:ea typeface="Noto Sans Light" panose="020B0402040504020204" pitchFamily="34"/>
              </a:rPr>
              <a:t> 가로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Light" panose="020B0402040504020204" pitchFamily="34"/>
                <a:ea typeface="Noto Sans Light" panose="020B0402040504020204" pitchFamily="34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Light" panose="020B0402040504020204" pitchFamily="34"/>
                <a:ea typeface="Noto Sans Light" panose="020B0402040504020204" pitchFamily="34"/>
              </a:rPr>
              <a:t>태블릿 세로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Light" panose="020B0402040504020204" pitchFamily="34"/>
                <a:ea typeface="Noto Sans Light" panose="020B0402040504020204" pitchFamily="34"/>
              </a:rPr>
              <a:t>: 768px ~ 1023px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Noto Sans Light" panose="020B0402040504020204" pitchFamily="34"/>
                <a:ea typeface="Noto Sans Light" panose="020B0402040504020204" pitchFamily="34"/>
              </a:rPr>
              <a:t>모바일 가로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Light" panose="020B0402040504020204" pitchFamily="34"/>
                <a:ea typeface="Noto Sans Light" panose="020B0402040504020204" pitchFamily="34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Light" panose="020B0402040504020204" pitchFamily="34"/>
                <a:ea typeface="Noto Sans Light" panose="020B0402040504020204" pitchFamily="34"/>
              </a:rPr>
              <a:t>모바일 세로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Light" panose="020B0402040504020204" pitchFamily="34"/>
                <a:ea typeface="Noto Sans Light" panose="020B0402040504020204" pitchFamily="34"/>
              </a:rPr>
              <a:t>: ~ 768px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39577CC-3DAC-254F-B429-143BF4660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3216980"/>
            <a:ext cx="11407954" cy="230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265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14548-F939-05C2-4B7E-A89B7066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화면마다 자주 보이는 레이아웃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5A640-1AB9-B14A-D3B6-578F53D87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050" name="Picture 2" descr="반응형 웹 - 미디어쿼리">
            <a:extLst>
              <a:ext uri="{FF2B5EF4-FFF2-40B4-BE49-F238E27FC236}">
                <a16:creationId xmlns:a16="http://schemas.microsoft.com/office/drawing/2014/main" id="{3E30CE79-9D3C-E8CD-B479-0DD5FCB01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743" y="1575011"/>
            <a:ext cx="9250583" cy="433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986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96BD7-8E17-7DAE-D35C-B60B01E5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미디어 쿼리 분기점 레이아웃</a:t>
            </a:r>
            <a:r>
              <a:rPr lang="en-US" altLang="ko-KR" dirty="0"/>
              <a:t>(2</a:t>
            </a:r>
            <a:r>
              <a:rPr lang="ko-KR" altLang="en-US" dirty="0"/>
              <a:t>개</a:t>
            </a:r>
            <a:r>
              <a:rPr lang="en-US" altLang="ko-KR" dirty="0"/>
              <a:t>)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A03355-2D1B-2232-4A17-45580D6E6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8030"/>
            <a:ext cx="8915400" cy="4203192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C684D6-E59C-3675-CCA5-43C42209B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149" y="2512015"/>
            <a:ext cx="6941463" cy="406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17278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2160</TotalTime>
  <Words>249</Words>
  <Application>Microsoft Office PowerPoint</Application>
  <PresentationFormat>와이드스크린</PresentationFormat>
  <Paragraphs>34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2" baseType="lpstr">
      <vt:lpstr>HY견고딕</vt:lpstr>
      <vt:lpstr>HY그래픽</vt:lpstr>
      <vt:lpstr>HY중고딕</vt:lpstr>
      <vt:lpstr>Microsoft GothicNeo</vt:lpstr>
      <vt:lpstr>Microsoft GothicNeo Light</vt:lpstr>
      <vt:lpstr>Noto Sans KR</vt:lpstr>
      <vt:lpstr>Noto Sans Light</vt:lpstr>
      <vt:lpstr>맑은 고딕</vt:lpstr>
      <vt:lpstr>Arial</vt:lpstr>
      <vt:lpstr>Century Gothic</vt:lpstr>
      <vt:lpstr>Wingdings 3</vt:lpstr>
      <vt:lpstr>줄기</vt:lpstr>
      <vt:lpstr>CSS-미디어쿼리</vt:lpstr>
      <vt:lpstr>미디어쿼리를 사용한 사이트</vt:lpstr>
      <vt:lpstr>미디어 쿼리를 사용하는 이유</vt:lpstr>
      <vt:lpstr>뷰포트(viewport)</vt:lpstr>
      <vt:lpstr>함께 많이 쓰는 단위</vt:lpstr>
      <vt:lpstr>미디어 쿼리 분기점 (4개)</vt:lpstr>
      <vt:lpstr>미디어 쿼리 분기점 (3개)</vt:lpstr>
      <vt:lpstr>각 화면마다 자주 보이는 레이아웃</vt:lpstr>
      <vt:lpstr>미디어 쿼리 분기점 레이아웃(2개) 실습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GGG</cp:lastModifiedBy>
  <cp:revision>35</cp:revision>
  <dcterms:created xsi:type="dcterms:W3CDTF">2022-01-26T22:21:15Z</dcterms:created>
  <dcterms:modified xsi:type="dcterms:W3CDTF">2023-02-23T06:05:34Z</dcterms:modified>
</cp:coreProperties>
</file>