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292" r:id="rId4"/>
    <p:sldId id="294" r:id="rId5"/>
    <p:sldId id="295" r:id="rId6"/>
    <p:sldId id="296" r:id="rId7"/>
    <p:sldId id="297" r:id="rId8"/>
    <p:sldId id="298" r:id="rId9"/>
    <p:sldId id="29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75652" autoAdjust="0"/>
  </p:normalViewPr>
  <p:slideViewPr>
    <p:cSldViewPr snapToGrid="0">
      <p:cViewPr varScale="1">
        <p:scale>
          <a:sx n="43" d="100"/>
          <a:sy n="43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5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CSS-</a:t>
            </a:r>
            <a:r>
              <a:rPr lang="ko-KR" altLang="en-US" dirty="0"/>
              <a:t>레이아웃 연습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A23A8-9723-4732-B141-09DF21A1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웹표준</a:t>
            </a:r>
            <a:r>
              <a:rPr lang="ko-KR" altLang="en-US" dirty="0"/>
              <a:t> 레이아웃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4080440-E2DD-245B-8E79-D9010EA68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498" y="1757166"/>
            <a:ext cx="7354479" cy="4154684"/>
          </a:xfrm>
        </p:spPr>
      </p:pic>
    </p:spTree>
    <p:extLst>
      <p:ext uri="{BB962C8B-B14F-4D97-AF65-F5344CB8AC3E}">
        <p14:creationId xmlns:p14="http://schemas.microsoft.com/office/powerpoint/2010/main" val="75007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A23A8-9723-4732-B141-09DF21A1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웹표준</a:t>
            </a:r>
            <a:r>
              <a:rPr lang="ko-KR" altLang="en-US" dirty="0"/>
              <a:t> 레이아웃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3B9FF0-F7D1-48F5-4A66-32E00043D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100" y="2133600"/>
            <a:ext cx="6771625" cy="3778250"/>
          </a:xfrm>
        </p:spPr>
      </p:pic>
    </p:spTree>
    <p:extLst>
      <p:ext uri="{BB962C8B-B14F-4D97-AF65-F5344CB8AC3E}">
        <p14:creationId xmlns:p14="http://schemas.microsoft.com/office/powerpoint/2010/main" val="326026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A23A8-9723-4732-B141-09DF21A1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웹표준</a:t>
            </a:r>
            <a:r>
              <a:rPr lang="ko-KR" altLang="en-US" dirty="0"/>
              <a:t> 레이아웃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E10D41-F0A4-E9E5-1A6A-19A75EB09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115" y="2133600"/>
            <a:ext cx="6823595" cy="3778250"/>
          </a:xfrm>
        </p:spPr>
      </p:pic>
    </p:spTree>
    <p:extLst>
      <p:ext uri="{BB962C8B-B14F-4D97-AF65-F5344CB8AC3E}">
        <p14:creationId xmlns:p14="http://schemas.microsoft.com/office/powerpoint/2010/main" val="301588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A23A8-9723-4732-B141-09DF21A1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웹표준</a:t>
            </a:r>
            <a:r>
              <a:rPr lang="ko-KR" altLang="en-US" dirty="0"/>
              <a:t> 레이아웃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CBD8B71-22DB-7B5A-49CA-1E6AE0307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5320" y="2133600"/>
            <a:ext cx="5663186" cy="3778250"/>
          </a:xfrm>
        </p:spPr>
      </p:pic>
    </p:spTree>
    <p:extLst>
      <p:ext uri="{BB962C8B-B14F-4D97-AF65-F5344CB8AC3E}">
        <p14:creationId xmlns:p14="http://schemas.microsoft.com/office/powerpoint/2010/main" val="205669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A23A8-9723-4732-B141-09DF21A1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웹표준</a:t>
            </a:r>
            <a:r>
              <a:rPr lang="ko-KR" altLang="en-US" dirty="0"/>
              <a:t> 레이아웃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B48709-D14B-E4DB-E98C-E834EDA57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699"/>
          <a:stretch/>
        </p:blipFill>
        <p:spPr>
          <a:xfrm>
            <a:off x="4502988" y="1279878"/>
            <a:ext cx="5865963" cy="4954012"/>
          </a:xfrm>
        </p:spPr>
      </p:pic>
    </p:spTree>
    <p:extLst>
      <p:ext uri="{BB962C8B-B14F-4D97-AF65-F5344CB8AC3E}">
        <p14:creationId xmlns:p14="http://schemas.microsoft.com/office/powerpoint/2010/main" val="224609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A23A8-9723-4732-B141-09DF21A1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웹표준</a:t>
            </a:r>
            <a:r>
              <a:rPr lang="ko-KR" altLang="en-US" dirty="0"/>
              <a:t> 레이아웃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55B7CB-3E12-C4C0-D2C6-3681F6D52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2687" y="1264555"/>
            <a:ext cx="5032853" cy="5453806"/>
          </a:xfrm>
        </p:spPr>
      </p:pic>
    </p:spTree>
    <p:extLst>
      <p:ext uri="{BB962C8B-B14F-4D97-AF65-F5344CB8AC3E}">
        <p14:creationId xmlns:p14="http://schemas.microsoft.com/office/powerpoint/2010/main" val="31325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E3071-D40C-10B5-AA5E-C6AFFE8A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98BBA-38DB-6999-BAD3-AF0FB2C9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5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15099-725D-A9AB-11D0-4F5A02A3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9C6E8-3A06-7593-9D73-F0D96394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44942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1661</TotalTime>
  <Words>23</Words>
  <Application>Microsoft Office PowerPoint</Application>
  <PresentationFormat>와이드스크린</PresentationFormat>
  <Paragraphs>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HY견고딕</vt:lpstr>
      <vt:lpstr>HY그래픽</vt:lpstr>
      <vt:lpstr>맑은 고딕</vt:lpstr>
      <vt:lpstr>Arial</vt:lpstr>
      <vt:lpstr>Century Gothic</vt:lpstr>
      <vt:lpstr>Wingdings 3</vt:lpstr>
      <vt:lpstr>줄기</vt:lpstr>
      <vt:lpstr>CSS-레이아웃 연습</vt:lpstr>
      <vt:lpstr>웹표준 레이아웃1</vt:lpstr>
      <vt:lpstr>웹표준 레이아웃2</vt:lpstr>
      <vt:lpstr>웹표준 레이아웃3</vt:lpstr>
      <vt:lpstr>웹표준 레이아웃4</vt:lpstr>
      <vt:lpstr>웹표준 레이아웃5</vt:lpstr>
      <vt:lpstr>웹표준 레이아웃6</vt:lpstr>
      <vt:lpstr>PowerPoint 프레젠테이션</vt:lpstr>
      <vt:lpstr>PowerPoint 프레젠테이션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HJ-seong</cp:lastModifiedBy>
  <cp:revision>31</cp:revision>
  <dcterms:created xsi:type="dcterms:W3CDTF">2022-01-26T22:21:15Z</dcterms:created>
  <dcterms:modified xsi:type="dcterms:W3CDTF">2023-02-22T15:19:16Z</dcterms:modified>
</cp:coreProperties>
</file>