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90" r:id="rId5"/>
    <p:sldId id="299" r:id="rId6"/>
    <p:sldId id="301" r:id="rId7"/>
    <p:sldId id="302" r:id="rId8"/>
    <p:sldId id="300" r:id="rId9"/>
    <p:sldId id="303" r:id="rId10"/>
    <p:sldId id="284" r:id="rId11"/>
    <p:sldId id="304" r:id="rId12"/>
    <p:sldId id="312" r:id="rId13"/>
    <p:sldId id="286" r:id="rId14"/>
    <p:sldId id="289" r:id="rId15"/>
    <p:sldId id="305" r:id="rId16"/>
    <p:sldId id="309" r:id="rId17"/>
    <p:sldId id="311" r:id="rId18"/>
    <p:sldId id="310" r:id="rId19"/>
    <p:sldId id="291" r:id="rId20"/>
    <p:sldId id="313" r:id="rId21"/>
    <p:sldId id="287" r:id="rId22"/>
    <p:sldId id="288" r:id="rId23"/>
    <p:sldId id="292" r:id="rId24"/>
    <p:sldId id="260" r:id="rId25"/>
    <p:sldId id="283" r:id="rId26"/>
    <p:sldId id="293" r:id="rId27"/>
    <p:sldId id="294" r:id="rId28"/>
    <p:sldId id="29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8031" autoAdjust="0"/>
  </p:normalViewPr>
  <p:slideViewPr>
    <p:cSldViewPr snapToGrid="0">
      <p:cViewPr varScale="1">
        <p:scale>
          <a:sx n="39" d="100"/>
          <a:sy n="39" d="100"/>
        </p:scale>
        <p:origin x="7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8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그렇다고 해서 </a:t>
            </a:r>
            <a:r>
              <a:rPr lang="en-US" altLang="ko-KR" dirty="0" err="1"/>
              <a:t>Jquery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개발자들이 가만히 있는 것</a:t>
            </a:r>
            <a:r>
              <a:rPr lang="en-US" altLang="ko-KR" baseline="0" dirty="0"/>
              <a:t>X</a:t>
            </a:r>
          </a:p>
          <a:p>
            <a:r>
              <a:rPr lang="ko-KR" altLang="en-US" dirty="0"/>
              <a:t>새로운 </a:t>
            </a:r>
            <a:r>
              <a:rPr lang="en-US" altLang="ko-KR" dirty="0"/>
              <a:t>4.x </a:t>
            </a:r>
            <a:r>
              <a:rPr lang="ko-KR" altLang="en-US" dirty="0"/>
              <a:t>버전을 개발하고있으며 현재 시장 점유율이 높다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그래서 이전 웹을 유지보수를 하게 </a:t>
            </a:r>
            <a:r>
              <a:rPr lang="ko-KR" altLang="en-US" dirty="0" err="1"/>
              <a:t>될때에</a:t>
            </a:r>
            <a:r>
              <a:rPr lang="ko-KR" altLang="en-US" dirty="0"/>
              <a:t> </a:t>
            </a:r>
            <a:r>
              <a:rPr lang="ko-KR" altLang="en-US" dirty="0" err="1"/>
              <a:t>제이쿼리</a:t>
            </a:r>
            <a:r>
              <a:rPr lang="ko-KR" altLang="en-US" dirty="0"/>
              <a:t> 문법을 알고있는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https://mvnrepository.com/ </a:t>
            </a:r>
          </a:p>
          <a:p>
            <a:r>
              <a:rPr lang="ko-KR" altLang="en-US" dirty="0"/>
              <a:t>에서 원하는 라이브러리를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cdn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가져올수</a:t>
            </a:r>
            <a:r>
              <a:rPr lang="ko-KR" altLang="en-US" baseline="0" dirty="0"/>
              <a:t>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8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7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JQuery ch01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제이쿼리</a:t>
            </a:r>
            <a:r>
              <a:rPr lang="ko-KR" altLang="en-US" dirty="0"/>
              <a:t> 기본 </a:t>
            </a:r>
            <a:r>
              <a:rPr lang="en-US" altLang="ko-KR" dirty="0"/>
              <a:t>/</a:t>
            </a:r>
            <a:r>
              <a:rPr lang="ko-KR" altLang="en-US" dirty="0"/>
              <a:t> 요소의 선택 </a:t>
            </a:r>
            <a:r>
              <a:rPr lang="en-US" altLang="ko-KR" dirty="0"/>
              <a:t>/ </a:t>
            </a:r>
            <a:r>
              <a:rPr lang="ko-KR" altLang="en-US" dirty="0"/>
              <a:t>요소의 조작 </a:t>
            </a:r>
            <a:r>
              <a:rPr lang="en-US" altLang="ko-KR" dirty="0"/>
              <a:t>/ </a:t>
            </a:r>
            <a:r>
              <a:rPr lang="ko-KR" altLang="en-US" dirty="0"/>
              <a:t>요소의 탐색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문법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pPr fontAlgn="base"/>
            <a:r>
              <a:rPr lang="en-US" altLang="ko-KR" dirty="0"/>
              <a:t>$(</a:t>
            </a:r>
            <a:r>
              <a:rPr lang="ko-KR" altLang="en-US" dirty="0" err="1"/>
              <a:t>선택자</a:t>
            </a:r>
            <a:r>
              <a:rPr lang="en-US" altLang="ko-KR" dirty="0"/>
              <a:t>).</a:t>
            </a:r>
            <a:r>
              <a:rPr lang="ko-KR" altLang="en-US" dirty="0" err="1"/>
              <a:t>동작함수</a:t>
            </a:r>
            <a:r>
              <a:rPr lang="en-US" altLang="ko-KR" dirty="0"/>
              <a:t>();</a:t>
            </a:r>
            <a:endParaRPr lang="ko-KR" altLang="en-US" dirty="0"/>
          </a:p>
          <a:p>
            <a:pPr fontAlgn="base"/>
            <a:r>
              <a:rPr lang="ko-KR" altLang="en-US" dirty="0"/>
              <a:t>달러</a:t>
            </a:r>
            <a:r>
              <a:rPr lang="en-US" altLang="ko-KR" dirty="0"/>
              <a:t>($)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 err="1"/>
              <a:t>제이쿼리에</a:t>
            </a:r>
            <a:r>
              <a:rPr lang="ko-KR" altLang="en-US" dirty="0"/>
              <a:t> 접근할 수 있게 해주는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fontAlgn="base"/>
            <a:r>
              <a:rPr lang="ko-KR" altLang="en-US" dirty="0" err="1"/>
              <a:t>선택자를</a:t>
            </a:r>
            <a:r>
              <a:rPr lang="ko-KR" altLang="en-US" dirty="0"/>
              <a:t> 이용하여 원하는 </a:t>
            </a:r>
            <a:r>
              <a:rPr lang="en-US" altLang="ko-KR" dirty="0"/>
              <a:t>HTML </a:t>
            </a:r>
            <a:r>
              <a:rPr lang="ko-KR" altLang="en-US" dirty="0"/>
              <a:t>요소 선택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선택된 요소에 원하는 동작을 설정</a:t>
            </a:r>
          </a:p>
          <a:p>
            <a:endParaRPr lang="en-US" altLang="ko-KR" dirty="0"/>
          </a:p>
          <a:p>
            <a:r>
              <a:rPr lang="en-US" altLang="ko-KR" dirty="0"/>
              <a:t>$() </a:t>
            </a:r>
            <a:r>
              <a:rPr lang="ko-KR" altLang="en-US" dirty="0"/>
              <a:t>함수를 통해 생성된 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제이쿼리</a:t>
            </a:r>
            <a:r>
              <a:rPr lang="ko-KR" altLang="en-US" dirty="0"/>
              <a:t> 객체</a:t>
            </a:r>
            <a:r>
              <a:rPr lang="en-US" altLang="ko-KR" dirty="0"/>
              <a:t>(jQuery object)</a:t>
            </a:r>
          </a:p>
          <a:p>
            <a:r>
              <a:rPr lang="ko-KR" altLang="en-US" dirty="0"/>
              <a:t>생성된 </a:t>
            </a:r>
            <a:r>
              <a:rPr lang="ko-KR" altLang="en-US" dirty="0" err="1"/>
              <a:t>제이쿼리</a:t>
            </a:r>
            <a:r>
              <a:rPr lang="ko-KR" altLang="en-US" dirty="0"/>
              <a:t> 객체의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여러 동작을 설정</a:t>
            </a:r>
          </a:p>
        </p:txBody>
      </p:sp>
    </p:spTree>
    <p:extLst>
      <p:ext uri="{BB962C8B-B14F-4D97-AF65-F5344CB8AC3E}">
        <p14:creationId xmlns:p14="http://schemas.microsoft.com/office/powerpoint/2010/main" val="2027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6E8C-024B-4E44-8B48-087EBB8A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문서준비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8EB77-CBBB-41F5-AE57-F6067736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en-US" altLang="ko-KR" dirty="0"/>
              <a:t>${document}.ready( 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</a:t>
            </a:r>
            <a:r>
              <a:rPr lang="ko-KR" altLang="en-US" dirty="0"/>
              <a:t> </a:t>
            </a:r>
            <a:r>
              <a:rPr lang="en-US" altLang="ko-KR" dirty="0"/>
              <a:t>{ }  );</a:t>
            </a:r>
          </a:p>
          <a:p>
            <a:r>
              <a:rPr lang="en-US" altLang="ko-KR" dirty="0"/>
              <a:t>$(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 { } );</a:t>
            </a:r>
          </a:p>
          <a:p>
            <a:endParaRPr lang="en-US" altLang="ko-KR" dirty="0"/>
          </a:p>
          <a:p>
            <a:r>
              <a:rPr lang="en-US" altLang="ko-KR" dirty="0" err="1"/>
              <a:t>window.onload</a:t>
            </a:r>
            <a:r>
              <a:rPr lang="en-US" altLang="ko-KR" dirty="0"/>
              <a:t>() = function() { } ;</a:t>
            </a:r>
            <a:r>
              <a:rPr lang="ko-KR" altLang="en-US" dirty="0"/>
              <a:t> 와 유사</a:t>
            </a:r>
          </a:p>
        </p:txBody>
      </p:sp>
    </p:spTree>
    <p:extLst>
      <p:ext uri="{BB962C8B-B14F-4D97-AF65-F5344CB8AC3E}">
        <p14:creationId xmlns:p14="http://schemas.microsoft.com/office/powerpoint/2010/main" val="7754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1D03-F9C6-41ED-855D-0C28C3F7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D3903-2F5F-49DB-B02A-2137E153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705"/>
            <a:ext cx="8915400" cy="4499517"/>
          </a:xfrm>
        </p:spPr>
        <p:txBody>
          <a:bodyPr/>
          <a:lstStyle/>
          <a:p>
            <a:r>
              <a:rPr lang="en-US" altLang="ko-KR" dirty="0"/>
              <a:t>$(＂</a:t>
            </a:r>
            <a:r>
              <a:rPr lang="ko-KR" altLang="en-US" dirty="0" err="1"/>
              <a:t>선택자</a:t>
            </a:r>
            <a:r>
              <a:rPr lang="en-US" altLang="ko-KR" dirty="0"/>
              <a:t>＂).on(＂</a:t>
            </a:r>
            <a:r>
              <a:rPr lang="ko-KR" altLang="en-US" dirty="0"/>
              <a:t>이벤트타입</a:t>
            </a:r>
            <a:r>
              <a:rPr lang="en-US" altLang="ko-KR" dirty="0"/>
              <a:t>",  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 {}  );</a:t>
            </a:r>
          </a:p>
          <a:p>
            <a:endParaRPr lang="en-US" altLang="ko-KR" dirty="0"/>
          </a:p>
          <a:p>
            <a:r>
              <a:rPr lang="en-US" altLang="ko-KR" dirty="0"/>
              <a:t>$(＂button＂).on(＂click＂,   function() {}  );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document.querySelector</a:t>
            </a:r>
            <a:r>
              <a:rPr lang="en-US" altLang="ko-KR" dirty="0"/>
              <a:t>().</a:t>
            </a:r>
            <a:r>
              <a:rPr lang="en-US" altLang="ko-KR" dirty="0" err="1"/>
              <a:t>addEventListener</a:t>
            </a:r>
            <a:r>
              <a:rPr lang="en-US" altLang="ko-KR" dirty="0"/>
              <a:t>(“</a:t>
            </a:r>
            <a:r>
              <a:rPr lang="ko-KR" altLang="en-US" dirty="0"/>
              <a:t>이벤트타입</a:t>
            </a:r>
            <a:r>
              <a:rPr lang="en-US" altLang="ko-KR" dirty="0"/>
              <a:t>”,</a:t>
            </a:r>
            <a:r>
              <a:rPr lang="ko-KR" altLang="en-US" dirty="0"/>
              <a:t> 익명함수</a:t>
            </a:r>
            <a:r>
              <a:rPr lang="en-US" altLang="ko-KR" dirty="0"/>
              <a:t>/</a:t>
            </a:r>
            <a:r>
              <a:rPr lang="ko-KR" altLang="en-US" dirty="0" err="1"/>
              <a:t>함수명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요소의 선택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선택자와 사용방법 동일 </a:t>
            </a:r>
            <a:r>
              <a:rPr lang="en-US" altLang="ko-KR" dirty="0"/>
              <a:t>$(“CSS</a:t>
            </a:r>
            <a:r>
              <a:rPr lang="ko-KR" altLang="en-US" dirty="0" err="1"/>
              <a:t>선택자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en-US" altLang="ko-KR" dirty="0"/>
              <a:t>h1 * #id</a:t>
            </a:r>
            <a:r>
              <a:rPr lang="ko-KR" altLang="en-US" dirty="0"/>
              <a:t> </a:t>
            </a:r>
            <a:r>
              <a:rPr lang="en-US" altLang="ko-KR" dirty="0"/>
              <a:t>.class  ,(</a:t>
            </a:r>
            <a:r>
              <a:rPr lang="ko-KR" altLang="en-US" dirty="0"/>
              <a:t>그룹선택자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자손선택자 </a:t>
            </a:r>
            <a:r>
              <a:rPr lang="en-US" altLang="ko-KR" dirty="0"/>
              <a:t>A B </a:t>
            </a:r>
            <a:r>
              <a:rPr lang="ko-KR" altLang="en-US" dirty="0"/>
              <a:t>자식선택자 </a:t>
            </a:r>
            <a:r>
              <a:rPr lang="en-US" altLang="ko-KR" dirty="0"/>
              <a:t>A&gt;B </a:t>
            </a:r>
            <a:r>
              <a:rPr lang="ko-KR" altLang="en-US" dirty="0"/>
              <a:t>형제선택자 </a:t>
            </a:r>
            <a:r>
              <a:rPr lang="en-US" altLang="ko-KR" dirty="0"/>
              <a:t>A~B </a:t>
            </a:r>
            <a:r>
              <a:rPr lang="ko-KR" altLang="en-US" dirty="0"/>
              <a:t>인접형제선택자 </a:t>
            </a:r>
            <a:r>
              <a:rPr lang="en-US" altLang="ko-KR" dirty="0"/>
              <a:t>A+B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3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98392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선택한 요소의 필터링 </a:t>
            </a:r>
            <a:r>
              <a:rPr lang="en-US" altLang="ko-KR" b="1" dirty="0"/>
              <a:t>– </a:t>
            </a:r>
            <a:r>
              <a:rPr lang="ko-KR" altLang="en-US" b="1" dirty="0"/>
              <a:t>구조의사 클래스</a:t>
            </a:r>
            <a:endParaRPr lang="en-US" altLang="ko-KR" b="1" dirty="0"/>
          </a:p>
          <a:p>
            <a:r>
              <a:rPr lang="ko-KR" altLang="en-US" dirty="0"/>
              <a:t>순서에 따라 </a:t>
            </a:r>
            <a:r>
              <a:rPr lang="en-US" altLang="ko-KR" dirty="0"/>
              <a:t>:first :last  </a:t>
            </a:r>
          </a:p>
          <a:p>
            <a:r>
              <a:rPr lang="ko-KR" altLang="en-US" dirty="0"/>
              <a:t>부모상관없이 전부 </a:t>
            </a:r>
            <a:r>
              <a:rPr lang="en-US" altLang="ko-KR" dirty="0"/>
              <a:t>:nth-child() </a:t>
            </a:r>
          </a:p>
          <a:p>
            <a:endParaRPr lang="en-US" altLang="ko-KR" dirty="0"/>
          </a:p>
          <a:p>
            <a:r>
              <a:rPr lang="ko-KR" altLang="en-US" dirty="0"/>
              <a:t>인덱스에 따라 </a:t>
            </a:r>
            <a:r>
              <a:rPr lang="en-US" altLang="ko-KR" dirty="0"/>
              <a:t>:eq(n) :</a:t>
            </a:r>
            <a:r>
              <a:rPr lang="en-US" altLang="ko-KR" dirty="0" err="1"/>
              <a:t>gt</a:t>
            </a:r>
            <a:r>
              <a:rPr lang="en-US" altLang="ko-KR" dirty="0"/>
              <a:t>(n) :</a:t>
            </a:r>
            <a:r>
              <a:rPr lang="en-US" altLang="ko-KR" dirty="0" err="1"/>
              <a:t>lt</a:t>
            </a:r>
            <a:r>
              <a:rPr lang="en-US" altLang="ko-KR" dirty="0"/>
              <a:t>(n)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79621"/>
            <a:ext cx="8915400" cy="5080173"/>
          </a:xfrm>
        </p:spPr>
        <p:txBody>
          <a:bodyPr>
            <a:norm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선택</a:t>
            </a:r>
            <a:endParaRPr lang="en-US" altLang="ko-KR" dirty="0"/>
          </a:p>
          <a:p>
            <a:r>
              <a:rPr lang="en-US" altLang="ko-KR" dirty="0"/>
              <a:t>type </a:t>
            </a:r>
            <a:r>
              <a:rPr lang="ko-KR" altLang="en-US" dirty="0"/>
              <a:t>속성값에 따라  </a:t>
            </a:r>
            <a:r>
              <a:rPr lang="en-US" altLang="ko-KR" dirty="0"/>
              <a:t>:button :checkbox</a:t>
            </a:r>
          </a:p>
          <a:p>
            <a:r>
              <a:rPr lang="ko-KR" altLang="en-US" dirty="0"/>
              <a:t>값의 상태에 따라 </a:t>
            </a:r>
            <a:r>
              <a:rPr lang="en-US" altLang="ko-KR" dirty="0"/>
              <a:t>:checked :focus :disabled </a:t>
            </a:r>
            <a:br>
              <a:rPr lang="en-US" altLang="ko-KR" dirty="0"/>
            </a:br>
            <a:r>
              <a:rPr lang="ko-KR" altLang="en-US" dirty="0"/>
              <a:t>상태 의사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5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7747"/>
            <a:ext cx="8915400" cy="5032047"/>
          </a:xfrm>
        </p:spPr>
        <p:txBody>
          <a:bodyPr>
            <a:normAutofit/>
          </a:bodyPr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속성이름과 속성값을 가지는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!=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속성이름과 속성값이 아닌 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$=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속성값이 </a:t>
            </a:r>
            <a:r>
              <a:rPr lang="ko-KR" altLang="en-US" dirty="0" err="1"/>
              <a:t>뒤어</a:t>
            </a:r>
            <a:r>
              <a:rPr lang="ko-KR" altLang="en-US" dirty="0"/>
              <a:t> 붙은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|= </a:t>
            </a:r>
            <a:r>
              <a:rPr lang="ko-KR" altLang="en-US" dirty="0"/>
              <a:t>속성값</a:t>
            </a:r>
            <a:r>
              <a:rPr lang="en-US" altLang="ko-KR" dirty="0"/>
              <a:t>]    </a:t>
            </a:r>
            <a:r>
              <a:rPr lang="ko-KR" altLang="en-US" dirty="0"/>
              <a:t>속성값이거나 속성값 뒤에 </a:t>
            </a:r>
            <a:r>
              <a:rPr lang="en-US" altLang="ko-KR" dirty="0"/>
              <a:t>– (</a:t>
            </a:r>
            <a:r>
              <a:rPr lang="ko-KR" altLang="en-US" dirty="0"/>
              <a:t>하이픈</a:t>
            </a:r>
            <a:r>
              <a:rPr lang="en-US" altLang="ko-KR" dirty="0"/>
              <a:t>) </a:t>
            </a:r>
            <a:r>
              <a:rPr lang="ko-KR" altLang="en-US" dirty="0"/>
              <a:t>이 있는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^=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속성값으로 시작하는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*= </a:t>
            </a:r>
            <a:r>
              <a:rPr lang="ko-KR" altLang="en-US" dirty="0"/>
              <a:t>속성값</a:t>
            </a:r>
            <a:r>
              <a:rPr lang="en-US" altLang="ko-KR" dirty="0"/>
              <a:t>]  </a:t>
            </a:r>
            <a:r>
              <a:rPr lang="ko-KR" altLang="en-US" dirty="0"/>
              <a:t>속성값을 포함하는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6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CFE7-C8DE-44F3-9152-5B69D88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$()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130DA-4777-424F-B97E-90DF0F3D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$() </a:t>
            </a:r>
            <a:r>
              <a:rPr lang="ko-KR" altLang="en-US" dirty="0"/>
              <a:t>를 통해 변수로 요소를 가져옴</a:t>
            </a:r>
            <a:endParaRPr lang="en-US" altLang="ko-KR" dirty="0"/>
          </a:p>
          <a:p>
            <a:r>
              <a:rPr lang="en-US" altLang="ko-KR" dirty="0" err="1"/>
              <a:t>document.querySelector</a:t>
            </a:r>
            <a:r>
              <a:rPr lang="en-US" altLang="ko-KR" dirty="0"/>
              <a:t>()  &gt;&gt; </a:t>
            </a:r>
            <a:r>
              <a:rPr lang="en-US" altLang="ko-KR" dirty="0" smtClean="0"/>
              <a:t>$()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선택된 요소에 접근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5196866"/>
          </a:xfrm>
        </p:spPr>
        <p:txBody>
          <a:bodyPr>
            <a:normAutofit/>
          </a:bodyPr>
          <a:lstStyle/>
          <a:p>
            <a:r>
              <a:rPr lang="en-US" altLang="ko-KR" dirty="0"/>
              <a:t>getter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선택된 요소에 접근하여 그 값을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가져옴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(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변수에 담음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)</a:t>
            </a:r>
            <a:endParaRPr lang="en-US" altLang="ko-KR" dirty="0"/>
          </a:p>
          <a:p>
            <a:r>
              <a:rPr lang="en-US" altLang="ko-KR" dirty="0"/>
              <a:t>setter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선택된 요소에 접근하여 그 값을 설정함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인수로 값 전달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.html()</a:t>
            </a:r>
          </a:p>
          <a:p>
            <a:r>
              <a:rPr lang="en-US" altLang="ko-KR" dirty="0"/>
              <a:t>.text()</a:t>
            </a:r>
          </a:p>
          <a:p>
            <a:r>
              <a:rPr lang="en-US" altLang="ko-KR" dirty="0"/>
              <a:t>.width()</a:t>
            </a:r>
          </a:p>
          <a:p>
            <a:r>
              <a:rPr lang="en-US" altLang="ko-KR" dirty="0"/>
              <a:t>.height()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attr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.position()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val</a:t>
            </a:r>
            <a:r>
              <a:rPr lang="en-US" altLang="ko-KR" dirty="0"/>
              <a:t>() 		&lt;form&gt;</a:t>
            </a:r>
            <a:r>
              <a:rPr lang="ko-KR" altLang="en-US" dirty="0"/>
              <a:t>요소의 값을 반환하거나 설정함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JQuery</a:t>
            </a:r>
            <a:r>
              <a:rPr lang="ko-KR" altLang="en-US" dirty="0"/>
              <a:t> 기본</a:t>
            </a:r>
          </a:p>
          <a:p>
            <a:pPr fontAlgn="base"/>
            <a:r>
              <a:rPr lang="ko-KR" altLang="en-US" dirty="0"/>
              <a:t>요소의 선택</a:t>
            </a:r>
          </a:p>
          <a:p>
            <a:pPr fontAlgn="base"/>
            <a:r>
              <a:rPr lang="ko-KR" altLang="en-US" dirty="0"/>
              <a:t>요소의 조작</a:t>
            </a:r>
          </a:p>
          <a:p>
            <a:pPr fontAlgn="base"/>
            <a:r>
              <a:rPr lang="ko-KR" altLang="en-US" dirty="0"/>
              <a:t>요소의 탐색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91A4-3339-43DD-9C4A-4D6CD38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메소드 체이닝</a:t>
            </a:r>
            <a:r>
              <a:rPr lang="en-US" altLang="ko-KR"/>
              <a:t>(method chaining)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D5288-6062-49E4-8395-0F8AAB02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8379"/>
            <a:ext cx="8915400" cy="4242843"/>
          </a:xfrm>
        </p:spPr>
        <p:txBody>
          <a:bodyPr/>
          <a:lstStyle/>
          <a:p>
            <a:r>
              <a:rPr lang="ko-KR" altLang="en-US" dirty="0"/>
              <a:t>메소드를 연속으로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가능한 이유</a:t>
            </a:r>
            <a:endParaRPr lang="en-US" altLang="ko-KR" dirty="0"/>
          </a:p>
          <a:p>
            <a:r>
              <a:rPr lang="en-US" altLang="ko-KR" dirty="0"/>
              <a:t>getter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선택된 요소의 값을 반환</a:t>
            </a:r>
            <a:endParaRPr lang="en-US" altLang="ko-KR" dirty="0"/>
          </a:p>
          <a:p>
            <a:r>
              <a:rPr lang="en-US" altLang="ko-KR" dirty="0"/>
              <a:t>setter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선택된 모든 요소에 접근할 수 있는 또 다른 </a:t>
            </a:r>
            <a:r>
              <a:rPr lang="ko-KR" altLang="en-US" dirty="0" err="1"/>
              <a:t>제이쿼리</a:t>
            </a:r>
            <a:r>
              <a:rPr lang="ko-KR" altLang="en-US" dirty="0"/>
              <a:t> 객체를 반환</a:t>
            </a:r>
          </a:p>
        </p:txBody>
      </p:sp>
    </p:spTree>
    <p:extLst>
      <p:ext uri="{BB962C8B-B14F-4D97-AF65-F5344CB8AC3E}">
        <p14:creationId xmlns:p14="http://schemas.microsoft.com/office/powerpoint/2010/main" val="33857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요소의 조작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299411"/>
            <a:ext cx="8915400" cy="4611811"/>
          </a:xfrm>
        </p:spPr>
        <p:txBody>
          <a:bodyPr>
            <a:normAutofit/>
          </a:bodyPr>
          <a:lstStyle/>
          <a:p>
            <a:r>
              <a:rPr lang="en-US" altLang="ko-KR" dirty="0"/>
              <a:t>$(“&lt;div&gt;”)</a:t>
            </a:r>
            <a:r>
              <a:rPr lang="ko-KR" altLang="en-US" dirty="0"/>
              <a:t>를 이용하여 요소 생성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요소의 </a:t>
            </a:r>
            <a:r>
              <a:rPr lang="ko-KR" altLang="en-US" dirty="0"/>
              <a:t>내부에 추가</a:t>
            </a:r>
            <a:r>
              <a:rPr lang="en-US" altLang="ko-KR" dirty="0"/>
              <a:t>(</a:t>
            </a:r>
            <a:r>
              <a:rPr lang="ko-KR" altLang="en-US" dirty="0" err="1"/>
              <a:t>자식노드</a:t>
            </a:r>
            <a:r>
              <a:rPr lang="ko-KR" altLang="en-US" dirty="0"/>
              <a:t> 추가와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.append()  </a:t>
            </a:r>
            <a:r>
              <a:rPr lang="ko-KR" altLang="en-US" dirty="0"/>
              <a:t>마지막 </a:t>
            </a:r>
            <a:endParaRPr lang="en-US" altLang="ko-KR" dirty="0"/>
          </a:p>
          <a:p>
            <a:r>
              <a:rPr lang="en-US" altLang="ko-KR" dirty="0"/>
              <a:t>.prepend()  </a:t>
            </a:r>
            <a:r>
              <a:rPr lang="ko-KR" altLang="en-US" dirty="0"/>
              <a:t>처음에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요소의 외부에 추가</a:t>
            </a:r>
            <a:endParaRPr lang="en-US" altLang="ko-KR" dirty="0"/>
          </a:p>
          <a:p>
            <a:r>
              <a:rPr lang="en-US" altLang="ko-KR" dirty="0"/>
              <a:t>.before()  </a:t>
            </a:r>
            <a:r>
              <a:rPr lang="ko-KR" altLang="en-US" dirty="0"/>
              <a:t>바로 앞에</a:t>
            </a:r>
            <a:endParaRPr lang="en-US" altLang="ko-KR" dirty="0"/>
          </a:p>
          <a:p>
            <a:r>
              <a:rPr lang="en-US" altLang="ko-KR" dirty="0"/>
              <a:t>.after()  </a:t>
            </a:r>
            <a:r>
              <a:rPr lang="ko-KR" altLang="en-US" dirty="0"/>
              <a:t>바로 뒤에</a:t>
            </a:r>
          </a:p>
        </p:txBody>
      </p:sp>
    </p:spTree>
    <p:extLst>
      <p:ext uri="{BB962C8B-B14F-4D97-AF65-F5344CB8AC3E}">
        <p14:creationId xmlns:p14="http://schemas.microsoft.com/office/powerpoint/2010/main" val="24610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복사 및 삭제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.clone()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replaceAll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.remove()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3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요소의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/>
          <a:lstStyle/>
          <a:p>
            <a:r>
              <a:rPr lang="en-US" altLang="ko-KR" dirty="0"/>
              <a:t>.parent() </a:t>
            </a:r>
            <a:r>
              <a:rPr lang="ko-KR" altLang="en-US" dirty="0"/>
              <a:t>부모</a:t>
            </a:r>
          </a:p>
          <a:p>
            <a:r>
              <a:rPr lang="en-US" altLang="ko-KR" dirty="0"/>
              <a:t>.parents() </a:t>
            </a:r>
            <a:r>
              <a:rPr lang="ko-KR" altLang="en-US" dirty="0"/>
              <a:t>모든 조상</a:t>
            </a:r>
          </a:p>
        </p:txBody>
      </p:sp>
    </p:spTree>
    <p:extLst>
      <p:ext uri="{BB962C8B-B14F-4D97-AF65-F5344CB8AC3E}">
        <p14:creationId xmlns:p14="http://schemas.microsoft.com/office/powerpoint/2010/main" val="3145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00463"/>
            <a:ext cx="8915400" cy="4210759"/>
          </a:xfrm>
        </p:spPr>
        <p:txBody>
          <a:bodyPr/>
          <a:lstStyle/>
          <a:p>
            <a:r>
              <a:rPr lang="en-US" altLang="ko-KR" dirty="0"/>
              <a:t>.siblings() </a:t>
            </a:r>
            <a:r>
              <a:rPr lang="ko-KR" altLang="en-US" dirty="0"/>
              <a:t>모두 선택 </a:t>
            </a:r>
          </a:p>
          <a:p>
            <a:r>
              <a:rPr lang="en-US" altLang="ko-KR" dirty="0"/>
              <a:t>.next() </a:t>
            </a:r>
            <a:r>
              <a:rPr lang="ko-KR" altLang="en-US" dirty="0"/>
              <a:t>다음 선택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prev</a:t>
            </a:r>
            <a:r>
              <a:rPr lang="en-US" altLang="ko-KR" dirty="0"/>
              <a:t>() </a:t>
            </a:r>
            <a:r>
              <a:rPr lang="ko-KR" altLang="en-US" dirty="0"/>
              <a:t>이전 선택</a:t>
            </a:r>
          </a:p>
        </p:txBody>
      </p:sp>
    </p:spTree>
    <p:extLst>
      <p:ext uri="{BB962C8B-B14F-4D97-AF65-F5344CB8AC3E}">
        <p14:creationId xmlns:p14="http://schemas.microsoft.com/office/powerpoint/2010/main" val="38022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.children()  </a:t>
            </a:r>
            <a:r>
              <a:rPr lang="ko-KR" altLang="en-US" dirty="0"/>
              <a:t>자식 요소 모두 선택</a:t>
            </a:r>
            <a:endParaRPr lang="en-US" altLang="ko-KR" dirty="0"/>
          </a:p>
          <a:p>
            <a:r>
              <a:rPr lang="en-US" altLang="ko-KR" dirty="0"/>
              <a:t>.find()  	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전달받은 선택자에 해당하는 자손 요소를 모두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2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59832"/>
            <a:ext cx="8915400" cy="4451390"/>
          </a:xfrm>
        </p:spPr>
        <p:txBody>
          <a:bodyPr/>
          <a:lstStyle/>
          <a:p>
            <a:r>
              <a:rPr lang="en-US" altLang="ko-KR" dirty="0"/>
              <a:t>.first()	</a:t>
            </a:r>
            <a:r>
              <a:rPr lang="ko-KR" altLang="en-US" dirty="0"/>
              <a:t>첫번째</a:t>
            </a:r>
          </a:p>
          <a:p>
            <a:r>
              <a:rPr lang="en-US" altLang="ko-KR" dirty="0"/>
              <a:t>.last()	</a:t>
            </a:r>
            <a:r>
              <a:rPr lang="ko-KR" altLang="en-US" dirty="0"/>
              <a:t>마지막</a:t>
            </a:r>
          </a:p>
          <a:p>
            <a:r>
              <a:rPr lang="en-US" altLang="ko-KR" dirty="0"/>
              <a:t>.eq()	</a:t>
            </a:r>
            <a:r>
              <a:rPr lang="ko-KR" altLang="en-US" dirty="0"/>
              <a:t>선택요소 중 인덱스지정선택</a:t>
            </a:r>
          </a:p>
          <a:p>
            <a:r>
              <a:rPr lang="en-US" altLang="ko-KR" dirty="0"/>
              <a:t>.filter()	:odd </a:t>
            </a:r>
            <a:r>
              <a:rPr lang="ko-KR" altLang="en-US" dirty="0"/>
              <a:t>필터링 선택자가 </a:t>
            </a:r>
            <a:r>
              <a:rPr lang="ko-KR" altLang="en-US" dirty="0" err="1"/>
              <a:t>참인경우</a:t>
            </a:r>
            <a:endParaRPr lang="ko-KR" altLang="en-US" dirty="0"/>
          </a:p>
          <a:p>
            <a:r>
              <a:rPr lang="en-US" altLang="ko-KR" dirty="0"/>
              <a:t>.not()	</a:t>
            </a:r>
            <a:r>
              <a:rPr lang="ko-KR" altLang="en-US" dirty="0"/>
              <a:t>참인 요소를 제외한 나머지</a:t>
            </a:r>
          </a:p>
        </p:txBody>
      </p:sp>
    </p:spTree>
    <p:extLst>
      <p:ext uri="{BB962C8B-B14F-4D97-AF65-F5344CB8AC3E}">
        <p14:creationId xmlns:p14="http://schemas.microsoft.com/office/powerpoint/2010/main" val="352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기본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개요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ko-KR" altLang="en-US" dirty="0"/>
              <a:t>자바스크립트 언어를 간편하게 사용할 수 있도록 </a:t>
            </a:r>
            <a:r>
              <a:rPr lang="ko-KR" altLang="en-US" b="1" dirty="0"/>
              <a:t>단순화</a:t>
            </a:r>
            <a:r>
              <a:rPr lang="ko-KR" altLang="en-US" dirty="0"/>
              <a:t>시킨 오픈 소스 기반의 </a:t>
            </a:r>
            <a:r>
              <a:rPr lang="ko-KR" altLang="en-US" b="1" dirty="0"/>
              <a:t>자바스크립트 라이브러리</a:t>
            </a:r>
            <a:endParaRPr lang="ko-KR" altLang="en-US" dirty="0"/>
          </a:p>
          <a:p>
            <a:r>
              <a:rPr lang="ko-KR" altLang="en-US" dirty="0" err="1"/>
              <a:t>제이쿼리</a:t>
            </a:r>
            <a:r>
              <a:rPr lang="ko-KR" altLang="en-US" dirty="0"/>
              <a:t> 발표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 미국의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write less, do more(</a:t>
            </a:r>
            <a:r>
              <a:rPr lang="ko-KR" altLang="en-US" dirty="0"/>
              <a:t>적게 작성하고</a:t>
            </a:r>
            <a:r>
              <a:rPr lang="en-US" altLang="ko-KR" dirty="0"/>
              <a:t>, </a:t>
            </a:r>
            <a:r>
              <a:rPr lang="ko-KR" altLang="en-US" dirty="0"/>
              <a:t>많은 것을 하자</a:t>
            </a:r>
            <a:r>
              <a:rPr lang="en-US" altLang="ko-KR" dirty="0"/>
              <a:t>)”</a:t>
            </a:r>
            <a:r>
              <a:rPr lang="ko-KR" altLang="en-US" dirty="0"/>
              <a:t>라는 모토</a:t>
            </a:r>
            <a:endParaRPr lang="en-US" altLang="ko-KR" dirty="0"/>
          </a:p>
          <a:p>
            <a:r>
              <a:rPr lang="ko-KR" altLang="en-US" dirty="0"/>
              <a:t>현재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jQuery Team</a:t>
            </a:r>
            <a:r>
              <a:rPr lang="ko-KR" altLang="en-US" dirty="0"/>
              <a:t>이라는 개발자 그룹이 </a:t>
            </a:r>
            <a:r>
              <a:rPr lang="en-US" altLang="ko-KR" dirty="0"/>
              <a:t>jQuery Foundation</a:t>
            </a:r>
            <a:r>
              <a:rPr lang="ko-KR" altLang="en-US" dirty="0"/>
              <a:t>을 통해 개발과 유지 보수를 담당</a:t>
            </a:r>
          </a:p>
        </p:txBody>
      </p:sp>
    </p:spTree>
    <p:extLst>
      <p:ext uri="{BB962C8B-B14F-4D97-AF65-F5344CB8AC3E}">
        <p14:creationId xmlns:p14="http://schemas.microsoft.com/office/powerpoint/2010/main" val="37954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395663"/>
            <a:ext cx="8915400" cy="45155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주요 웹 브라우저의 </a:t>
            </a:r>
            <a:r>
              <a:rPr lang="ko-KR" altLang="en-US" b="1" dirty="0" err="1"/>
              <a:t>구버전을</a:t>
            </a:r>
            <a:r>
              <a:rPr lang="ko-KR" altLang="en-US" b="1" dirty="0"/>
              <a:t> 포함한 대부분의 브라우저에서 지원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 DOM</a:t>
            </a:r>
            <a:r>
              <a:rPr lang="ko-KR" altLang="en-US" dirty="0"/>
              <a:t>을 손쉽게 조작할 수 있으며</a:t>
            </a:r>
            <a:r>
              <a:rPr lang="en-US" altLang="ko-KR" dirty="0"/>
              <a:t>, CSS </a:t>
            </a:r>
            <a:r>
              <a:rPr lang="ko-KR" altLang="en-US" dirty="0"/>
              <a:t>스타일도 간단히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애니메이션 효과나 대화형 처리를 간단하게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같은 동작을 하는 프로그램을 더욱 짧은 코드로 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다양한 플러그인과 참고할 수 있는 문서 존재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오픈 라이선스를 적용하여 누구나 자유롭게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4419306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r>
              <a:rPr lang="en-US" altLang="ko-KR" dirty="0"/>
              <a:t>(Web Frontend) </a:t>
            </a:r>
            <a:r>
              <a:rPr lang="ko-KR" altLang="en-US" dirty="0"/>
              <a:t>영역에서 자바스크립트</a:t>
            </a:r>
            <a:r>
              <a:rPr lang="en-US" altLang="ko-KR" dirty="0"/>
              <a:t>(JavaScript) </a:t>
            </a:r>
            <a:r>
              <a:rPr lang="ko-KR" altLang="en-US" dirty="0"/>
              <a:t>프레임워크와 라이브러리는 </a:t>
            </a:r>
            <a:r>
              <a:rPr lang="ko-KR" altLang="en-US" dirty="0" err="1"/>
              <a:t>제이쿼리에</a:t>
            </a:r>
            <a:r>
              <a:rPr lang="ko-KR" altLang="en-US" dirty="0"/>
              <a:t> 의존</a:t>
            </a:r>
            <a:endParaRPr lang="en-US" altLang="ko-KR" dirty="0"/>
          </a:p>
          <a:p>
            <a:r>
              <a:rPr lang="ko-KR" altLang="en-US" dirty="0"/>
              <a:t>최근 들어 의존도 하락 추세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구글 트렌드</a:t>
            </a:r>
            <a:r>
              <a:rPr lang="en-US" altLang="ko-KR" dirty="0"/>
              <a:t>(Google Trends)</a:t>
            </a:r>
            <a:r>
              <a:rPr lang="ko-KR" altLang="en-US" dirty="0"/>
              <a:t>로 최근 </a:t>
            </a:r>
            <a:r>
              <a:rPr lang="en-US" altLang="ko-KR" dirty="0"/>
              <a:t>5</a:t>
            </a:r>
            <a:r>
              <a:rPr lang="ko-KR" altLang="en-US" dirty="0" err="1"/>
              <a:t>개년간</a:t>
            </a:r>
            <a:r>
              <a:rPr lang="ko-KR" altLang="en-US" dirty="0"/>
              <a:t> 전 세계 </a:t>
            </a:r>
            <a:r>
              <a:rPr lang="ko-KR" altLang="en-US" dirty="0" err="1"/>
              <a:t>검색량</a:t>
            </a:r>
            <a:r>
              <a:rPr lang="ko-KR" altLang="en-US" dirty="0"/>
              <a:t> 추이를 봐도 </a:t>
            </a:r>
            <a:r>
              <a:rPr lang="ko-KR" altLang="en-US" dirty="0" err="1"/>
              <a:t>제이쿼리의</a:t>
            </a:r>
            <a:r>
              <a:rPr lang="ko-KR" altLang="en-US" dirty="0"/>
              <a:t> 하락세는 </a:t>
            </a:r>
            <a:r>
              <a:rPr lang="ko-KR" altLang="en-US" dirty="0" err="1"/>
              <a:t>뚜렷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를 쓰지 않는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20253"/>
            <a:ext cx="8915400" cy="4290969"/>
          </a:xfrm>
        </p:spPr>
        <p:txBody>
          <a:bodyPr/>
          <a:lstStyle/>
          <a:p>
            <a:r>
              <a:rPr lang="ko-KR" altLang="en-US" dirty="0"/>
              <a:t>웹 표준 </a:t>
            </a:r>
            <a:r>
              <a:rPr lang="en-US" altLang="ko-KR" dirty="0"/>
              <a:t>API</a:t>
            </a:r>
            <a:r>
              <a:rPr lang="ko-KR" altLang="en-US" dirty="0"/>
              <a:t>의 확장</a:t>
            </a:r>
          </a:p>
          <a:p>
            <a:r>
              <a:rPr lang="ko-KR" altLang="en-US" dirty="0"/>
              <a:t>가상 돔</a:t>
            </a:r>
            <a:r>
              <a:rPr lang="en-US" altLang="ko-KR" dirty="0"/>
              <a:t>(Virtual DOM)</a:t>
            </a:r>
            <a:r>
              <a:rPr lang="ko-KR" altLang="en-US" dirty="0"/>
              <a:t>을 사용하는 라이브러리의 등장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ko-KR" altLang="en-US" dirty="0"/>
              <a:t>는 돔에 직접 접근 및 조작</a:t>
            </a:r>
            <a:r>
              <a:rPr lang="en-US" altLang="ko-KR" dirty="0"/>
              <a:t>(</a:t>
            </a:r>
            <a:r>
              <a:rPr lang="ko-KR" altLang="en-US" dirty="0"/>
              <a:t>성능저하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비교적 최근에 나온 </a:t>
            </a:r>
            <a:r>
              <a:rPr lang="en-US" altLang="ko-KR" dirty="0"/>
              <a:t>React(2013)</a:t>
            </a:r>
            <a:r>
              <a:rPr lang="ko-KR" altLang="en-US" dirty="0"/>
              <a:t>와 </a:t>
            </a:r>
            <a:r>
              <a:rPr lang="en-US" altLang="ko-KR" dirty="0" err="1"/>
              <a:t>Vue</a:t>
            </a:r>
            <a:r>
              <a:rPr lang="en-US" altLang="ko-KR" dirty="0"/>
              <a:t>(2014)</a:t>
            </a:r>
            <a:r>
              <a:rPr lang="ko-KR" altLang="en-US" dirty="0"/>
              <a:t>는 가상 돔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88168"/>
            <a:ext cx="8915400" cy="43230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버전 </a:t>
            </a:r>
            <a:r>
              <a:rPr lang="en-US" altLang="ko-KR" dirty="0"/>
              <a:t>1 : jQuery 1.12.4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버전 </a:t>
            </a:r>
            <a:r>
              <a:rPr lang="en-US" altLang="ko-KR" dirty="0"/>
              <a:t>2 : jQuery 2.2.4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u="sng" dirty="0"/>
              <a:t>버전 </a:t>
            </a:r>
            <a:r>
              <a:rPr lang="en-US" altLang="ko-KR" u="sng" dirty="0"/>
              <a:t>3 : jQuery 3.2.1</a:t>
            </a:r>
          </a:p>
          <a:p>
            <a:endParaRPr lang="en-US" altLang="ko-KR" dirty="0"/>
          </a:p>
          <a:p>
            <a:r>
              <a:rPr lang="ko-KR" altLang="en-US" dirty="0" err="1"/>
              <a:t>제이쿼리</a:t>
            </a:r>
            <a:r>
              <a:rPr lang="ko-KR" altLang="en-US" dirty="0"/>
              <a:t> 버전 </a:t>
            </a:r>
            <a:r>
              <a:rPr lang="en-US" altLang="ko-KR" dirty="0"/>
              <a:t>1</a:t>
            </a:r>
            <a:r>
              <a:rPr lang="ko-KR" altLang="en-US" dirty="0"/>
              <a:t>은 익스플로러 </a:t>
            </a:r>
            <a:r>
              <a:rPr lang="en-US" altLang="ko-KR" dirty="0"/>
              <a:t>6, 7, 8 </a:t>
            </a:r>
            <a:r>
              <a:rPr lang="ko-KR" altLang="en-US" dirty="0"/>
              <a:t>버전에서의 동작까지 모두 지원</a:t>
            </a:r>
          </a:p>
        </p:txBody>
      </p:sp>
    </p:spTree>
    <p:extLst>
      <p:ext uri="{BB962C8B-B14F-4D97-AF65-F5344CB8AC3E}">
        <p14:creationId xmlns:p14="http://schemas.microsoft.com/office/powerpoint/2010/main" val="30392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02676"/>
            <a:ext cx="8915400" cy="42085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파일을 먼저 웹 페이지에 로드</a:t>
            </a:r>
            <a:r>
              <a:rPr lang="en-US" altLang="ko-KR" dirty="0"/>
              <a:t>(load)</a:t>
            </a:r>
            <a:r>
              <a:rPr lang="ko-KR" altLang="en-US" dirty="0"/>
              <a:t>해서 사용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dirty="0" err="1"/>
              <a:t>제이쿼리</a:t>
            </a:r>
            <a:r>
              <a:rPr lang="ko-KR" altLang="en-US" dirty="0"/>
              <a:t> 파일을 다운받아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dirty="0"/>
              <a:t>CDN(Content Delivery Network)</a:t>
            </a:r>
            <a:r>
              <a:rPr lang="ko-KR" altLang="en-US" dirty="0"/>
              <a:t>을 이용하여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marL="457200" indent="-457200" fontAlgn="base">
              <a:buFont typeface="+mj-lt"/>
              <a:buAutoNum type="arabicPeriod"/>
            </a:pPr>
            <a:endParaRPr lang="ko-KR" altLang="en-US" dirty="0"/>
          </a:p>
          <a:p>
            <a:pPr fontAlgn="base"/>
            <a:r>
              <a:rPr lang="en-US" altLang="ko-KR" dirty="0"/>
              <a:t>CDN(Content Delivery Network)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fontAlgn="base"/>
            <a:r>
              <a:rPr lang="ko-KR" altLang="en-US" dirty="0"/>
              <a:t>웹 사이트의 접속자가 서버에서 콘텐츠를 다운받아야 할 때</a:t>
            </a:r>
            <a:r>
              <a:rPr lang="en-US" altLang="ko-KR" dirty="0"/>
              <a:t>, </a:t>
            </a:r>
            <a:r>
              <a:rPr lang="ko-KR" altLang="en-US" dirty="0"/>
              <a:t>자동으로 가장 가까운 서버에서 다운받도록 하는 기술</a:t>
            </a:r>
          </a:p>
          <a:p>
            <a:pPr fontAlgn="base"/>
            <a:r>
              <a:rPr lang="ko-KR" altLang="en-US" dirty="0"/>
              <a:t>특정 서버에 트래픽이 집중되지 않고</a:t>
            </a:r>
            <a:r>
              <a:rPr lang="en-US" altLang="ko-KR" dirty="0"/>
              <a:t>, </a:t>
            </a:r>
            <a:r>
              <a:rPr lang="ko-KR" altLang="en-US" dirty="0"/>
              <a:t>콘텐츠 전송 시간이 매우 </a:t>
            </a:r>
            <a:r>
              <a:rPr lang="ko-KR" altLang="en-US" dirty="0" err="1"/>
              <a:t>빨라짐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6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1168</TotalTime>
  <Words>693</Words>
  <Application>Microsoft Office PowerPoint</Application>
  <PresentationFormat>와이드스크린</PresentationFormat>
  <Paragraphs>151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JQuery ch01</vt:lpstr>
      <vt:lpstr>오늘 배울 내용</vt:lpstr>
      <vt:lpstr>JQuery의 기본</vt:lpstr>
      <vt:lpstr>JQuery 개요 </vt:lpstr>
      <vt:lpstr>JQuery 사용 이유</vt:lpstr>
      <vt:lpstr>현재의 JQuery</vt:lpstr>
      <vt:lpstr>JQuery 를 쓰지 않는 이유</vt:lpstr>
      <vt:lpstr>JQuery 버전</vt:lpstr>
      <vt:lpstr>JQuery 적용</vt:lpstr>
      <vt:lpstr>JQuery 문법 </vt:lpstr>
      <vt:lpstr>문서준비 메소드</vt:lpstr>
      <vt:lpstr>이벤트 메소드</vt:lpstr>
      <vt:lpstr>요소의 선택</vt:lpstr>
      <vt:lpstr>CSS 선택자</vt:lpstr>
      <vt:lpstr>CSS 선택자</vt:lpstr>
      <vt:lpstr>CSS 선택자</vt:lpstr>
      <vt:lpstr>CSS 선택자</vt:lpstr>
      <vt:lpstr>제이쿼리 선택자 $()</vt:lpstr>
      <vt:lpstr>선택된 요소에 접근 </vt:lpstr>
      <vt:lpstr>메소드 체이닝(method chaining)</vt:lpstr>
      <vt:lpstr>요소의 조작</vt:lpstr>
      <vt:lpstr>요소의 추가 </vt:lpstr>
      <vt:lpstr>요소의 복사 및 삭제 </vt:lpstr>
      <vt:lpstr>요소의 탐색</vt:lpstr>
      <vt:lpstr>조상 요소의 탐색 </vt:lpstr>
      <vt:lpstr>형제 요소의 탐색 </vt:lpstr>
      <vt:lpstr>자손 요소의 탐색 </vt:lpstr>
      <vt:lpstr>필터링 메소드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42</cp:revision>
  <dcterms:created xsi:type="dcterms:W3CDTF">2022-01-26T22:21:15Z</dcterms:created>
  <dcterms:modified xsi:type="dcterms:W3CDTF">2023-03-24T00:37:18Z</dcterms:modified>
</cp:coreProperties>
</file>