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2" r:id="rId4"/>
    <p:sldId id="291" r:id="rId5"/>
    <p:sldId id="260" r:id="rId6"/>
    <p:sldId id="289" r:id="rId7"/>
    <p:sldId id="290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3712" autoAdjust="0"/>
  </p:normalViewPr>
  <p:slideViewPr>
    <p:cSldViewPr snapToGrid="0">
      <p:cViewPr varScale="1">
        <p:scale>
          <a:sx n="48" d="100"/>
          <a:sy n="48" d="100"/>
        </p:scale>
        <p:origin x="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D77C6-F2B3-4510-9CC9-89FD691C6D7E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5809B-62B9-4FDB-9775-31BC7B9531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57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>
                <a:latin typeface="HY견고딕" panose="02030600000101010101" pitchFamily="18" charset="-127"/>
                <a:ea typeface="HY견고딕" panose="02030600000101010101" pitchFamily="18" charset="-127"/>
                <a:cs typeface="Microsoft GothicNeo" panose="020B05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0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1pPr>
            <a:lvl2pPr>
              <a:defRPr sz="18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2pPr>
            <a:lvl3pPr>
              <a:defRPr sz="16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3pPr>
            <a:lvl4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4pPr>
            <a:lvl5pPr>
              <a:defRPr sz="1400">
                <a:latin typeface="HY그래픽" panose="02030600000101010101" pitchFamily="18" charset="-127"/>
                <a:ea typeface="HY그래픽" panose="02030600000101010101" pitchFamily="18" charset="-127"/>
                <a:cs typeface="Microsoft GothicNeo Light" panose="020B03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053F1-DC7A-42EC-82C5-5DAEEE218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비동기 웹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66140-ACC9-4D65-B6FE-4EEC0DA00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04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338B-00A4-4C77-84B1-361321B3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배울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5D785-0D9E-43ED-91C7-58935D4D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</a:p>
          <a:p>
            <a:r>
              <a:rPr lang="en-US" altLang="ko-KR" sz="1800" dirty="0" err="1">
                <a:latin typeface="+mn-ea"/>
              </a:rPr>
              <a:t>JQeury</a:t>
            </a:r>
            <a:r>
              <a:rPr lang="ko-KR" altLang="en-US" sz="1800" dirty="0">
                <a:latin typeface="+mn-ea"/>
              </a:rPr>
              <a:t>를 이용한 </a:t>
            </a:r>
            <a:r>
              <a:rPr lang="en-US" altLang="ko-KR" sz="1800" dirty="0">
                <a:latin typeface="+mn-ea"/>
              </a:rPr>
              <a:t>AJAX</a:t>
            </a:r>
          </a:p>
          <a:p>
            <a:r>
              <a:rPr lang="en-US" altLang="ko-KR" sz="1800" dirty="0">
                <a:latin typeface="+mn-ea"/>
              </a:rPr>
              <a:t>Fetch API</a:t>
            </a:r>
          </a:p>
          <a:p>
            <a:r>
              <a:rPr lang="en-US" altLang="ko-KR" sz="1800" dirty="0" err="1">
                <a:latin typeface="+mn-ea"/>
              </a:rPr>
              <a:t>Ayc</a:t>
            </a:r>
            <a:r>
              <a:rPr lang="en-US" altLang="ko-KR" sz="1800" dirty="0">
                <a:latin typeface="+mn-ea"/>
              </a:rPr>
              <a:t> - </a:t>
            </a:r>
            <a:r>
              <a:rPr lang="en-US" altLang="ko-KR" sz="1800" dirty="0" err="1">
                <a:latin typeface="+mn-ea"/>
              </a:rPr>
              <a:t>pramise</a:t>
            </a:r>
            <a:endParaRPr lang="en-US" altLang="ko-KR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425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82DC3-FE8E-4531-9EC3-AA530C13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짚고 넘어갈 단어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동기화</a:t>
            </a:r>
            <a:r>
              <a:rPr lang="en-US" altLang="ko-KR" dirty="0"/>
              <a:t>(Synchronization)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C51B3-E58F-470E-9A18-576F051D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개체 사이에 정보를 송수신할 때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초기화 상태</a:t>
            </a:r>
            <a:r>
              <a:rPr lang="en-US" altLang="ko-KR" dirty="0"/>
              <a:t>, </a:t>
            </a:r>
            <a:r>
              <a:rPr lang="ko-KR" altLang="en-US" dirty="0"/>
              <a:t>종료 상태 등의 </a:t>
            </a:r>
            <a:r>
              <a:rPr lang="ko-KR" altLang="en-US" b="1" dirty="0"/>
              <a:t>동작 단계</a:t>
            </a:r>
            <a:r>
              <a:rPr lang="ko-KR" altLang="en-US" dirty="0"/>
              <a:t>를 잘 맞추어야 하는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04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C9497-1296-4F70-B055-191ED0A2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자바스크립트의 강점 </a:t>
            </a:r>
            <a:r>
              <a:rPr lang="en-US" altLang="ko-KR" dirty="0"/>
              <a:t>- </a:t>
            </a:r>
            <a:r>
              <a:rPr lang="ko-KR" altLang="en-US" dirty="0"/>
              <a:t>비동기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C57D9-383E-4A71-8DC3-D2C747EE0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웹에서 말하는 비동기 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ko-KR" altLang="en-US" dirty="0"/>
              <a:t>서버에 데이터를 연결해서 가져오는 동안 다른 일을 할 수 있게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동기와 비동기</a:t>
            </a:r>
            <a:endParaRPr lang="en-US" altLang="ko-KR" dirty="0"/>
          </a:p>
          <a:p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일의 순서대로 하는 것</a:t>
            </a:r>
            <a:r>
              <a:rPr lang="en-US" altLang="ko-KR" dirty="0"/>
              <a:t>, </a:t>
            </a:r>
            <a:r>
              <a:rPr lang="ko-KR" altLang="en-US" dirty="0"/>
              <a:t>하나의 일이 마칠 때 까지 기다림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일을 마치고 결과를 출력한 후 다음 일로 넘어간다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비동기 </a:t>
            </a:r>
            <a:r>
              <a:rPr lang="en-US" altLang="ko-KR" dirty="0"/>
              <a:t>: </a:t>
            </a:r>
            <a:r>
              <a:rPr lang="ko-KR" altLang="en-US" dirty="0"/>
              <a:t>일이 진행중이라면 다음 일로 넘긴다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			</a:t>
            </a:r>
            <a:r>
              <a:rPr lang="ko-KR" altLang="en-US" dirty="0"/>
              <a:t>일이 마치면 확인후에 결과 출력</a:t>
            </a:r>
          </a:p>
        </p:txBody>
      </p:sp>
    </p:spTree>
    <p:extLst>
      <p:ext uri="{BB962C8B-B14F-4D97-AF65-F5344CB8AC3E}">
        <p14:creationId xmlns:p14="http://schemas.microsoft.com/office/powerpoint/2010/main" val="71876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29F9D-C18A-4087-A862-CC52F4AD2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9BE9B-4679-42E9-9A66-8346938D2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7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30B98-D374-418F-90CC-C0AFDA8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BED00-092E-4186-8348-F929990A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란 </a:t>
            </a:r>
            <a:r>
              <a:rPr lang="en-US" altLang="ko-KR" b="1" dirty="0"/>
              <a:t>Asynchronous</a:t>
            </a:r>
            <a:r>
              <a:rPr lang="en-US" altLang="ko-KR" dirty="0"/>
              <a:t> JavaScript and XML</a:t>
            </a:r>
          </a:p>
          <a:p>
            <a:r>
              <a:rPr lang="ko-KR" altLang="en-US" dirty="0"/>
              <a:t>웹 페이지 전체를 다시 </a:t>
            </a:r>
            <a:r>
              <a:rPr lang="ko-KR" altLang="en-US" dirty="0" err="1"/>
              <a:t>로딩하지</a:t>
            </a:r>
            <a:r>
              <a:rPr lang="ko-KR" altLang="en-US" dirty="0"/>
              <a:t> 않고도</a:t>
            </a:r>
            <a:r>
              <a:rPr lang="en-US" altLang="ko-KR" dirty="0"/>
              <a:t>, </a:t>
            </a:r>
            <a:r>
              <a:rPr lang="ko-KR" altLang="en-US" dirty="0"/>
              <a:t>웹 페이지의 일부분만을 갱신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Asynchronous : </a:t>
            </a:r>
            <a:r>
              <a:rPr lang="ko-KR" altLang="en-US" dirty="0"/>
              <a:t>비동기</a:t>
            </a:r>
          </a:p>
        </p:txBody>
      </p:sp>
    </p:spTree>
    <p:extLst>
      <p:ext uri="{BB962C8B-B14F-4D97-AF65-F5344CB8AC3E}">
        <p14:creationId xmlns:p14="http://schemas.microsoft.com/office/powerpoint/2010/main" val="172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C7AFB-D608-4B15-842D-94C84B16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 </a:t>
            </a:r>
            <a:r>
              <a:rPr lang="ko-KR" altLang="en-US" dirty="0"/>
              <a:t>동작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14AA70-8A6A-4AC7-AAF3-0370772F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BBEC33-6A99-4633-93A8-36F0F9C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69" y="1502786"/>
            <a:ext cx="5117213" cy="5117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F07AF2-5BBF-40FE-8859-C222B41B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493" y="1499616"/>
            <a:ext cx="4845493" cy="5158479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4751460-98DD-4C43-8D46-AC2269A582A8}"/>
              </a:ext>
            </a:extLst>
          </p:cNvPr>
          <p:cNvSpPr/>
          <p:nvPr/>
        </p:nvSpPr>
        <p:spPr>
          <a:xfrm>
            <a:off x="1668870" y="3307976"/>
            <a:ext cx="4576636" cy="394447"/>
          </a:xfrm>
          <a:prstGeom prst="roundRect">
            <a:avLst>
              <a:gd name="adj" fmla="val 4333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B69DBB2-7CCA-4DFC-B346-0DDD641A4B60}"/>
              </a:ext>
            </a:extLst>
          </p:cNvPr>
          <p:cNvSpPr/>
          <p:nvPr/>
        </p:nvSpPr>
        <p:spPr>
          <a:xfrm>
            <a:off x="8196610" y="3037600"/>
            <a:ext cx="1649506" cy="394447"/>
          </a:xfrm>
          <a:prstGeom prst="roundRect">
            <a:avLst>
              <a:gd name="adj" fmla="val 4333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80F6D-6A9B-4D49-8C34-DD603F4BD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7CE49-5CBC-492F-87C3-BCEEAC5CE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54952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2120</TotalTime>
  <Words>58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HY견고딕</vt:lpstr>
      <vt:lpstr>HY그래픽</vt:lpstr>
      <vt:lpstr>HY중고딕</vt:lpstr>
      <vt:lpstr>Microsoft GothicNeo</vt:lpstr>
      <vt:lpstr>Microsoft GothicNeo Light</vt:lpstr>
      <vt:lpstr>맑은 고딕</vt:lpstr>
      <vt:lpstr>Arial</vt:lpstr>
      <vt:lpstr>Century Gothic</vt:lpstr>
      <vt:lpstr>Wingdings 3</vt:lpstr>
      <vt:lpstr>줄기</vt:lpstr>
      <vt:lpstr>비동기 웹 AJAX</vt:lpstr>
      <vt:lpstr>오늘 배울 내용</vt:lpstr>
      <vt:lpstr>짚고 넘어갈 단어  - 동기화(Synchronization)</vt:lpstr>
      <vt:lpstr>자바스크립트의 강점 - 비동기</vt:lpstr>
      <vt:lpstr>AJAX</vt:lpstr>
      <vt:lpstr>AJAX란</vt:lpstr>
      <vt:lpstr>Ajax 동작 원리</vt:lpstr>
      <vt:lpstr>QnA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HJ-seong</dc:creator>
  <cp:lastModifiedBy>GGG</cp:lastModifiedBy>
  <cp:revision>17</cp:revision>
  <dcterms:created xsi:type="dcterms:W3CDTF">2022-01-26T22:21:15Z</dcterms:created>
  <dcterms:modified xsi:type="dcterms:W3CDTF">2023-03-27T04:15:22Z</dcterms:modified>
</cp:coreProperties>
</file>