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60" r:id="rId4"/>
    <p:sldId id="289" r:id="rId5"/>
    <p:sldId id="290" r:id="rId6"/>
    <p:sldId id="292" r:id="rId7"/>
    <p:sldId id="293" r:id="rId8"/>
    <p:sldId id="294" r:id="rId9"/>
    <p:sldId id="299" r:id="rId10"/>
    <p:sldId id="308" r:id="rId11"/>
    <p:sldId id="298" r:id="rId12"/>
    <p:sldId id="295" r:id="rId13"/>
    <p:sldId id="296" r:id="rId14"/>
    <p:sldId id="297" r:id="rId15"/>
    <p:sldId id="285" r:id="rId16"/>
    <p:sldId id="300" r:id="rId17"/>
    <p:sldId id="301" r:id="rId18"/>
    <p:sldId id="302" r:id="rId19"/>
    <p:sldId id="309" r:id="rId20"/>
    <p:sldId id="303" r:id="rId21"/>
    <p:sldId id="310" r:id="rId22"/>
    <p:sldId id="306" r:id="rId23"/>
    <p:sldId id="304" r:id="rId24"/>
    <p:sldId id="30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75652" autoAdjust="0"/>
  </p:normalViewPr>
  <p:slideViewPr>
    <p:cSldViewPr snapToGrid="0">
      <p:cViewPr varScale="1">
        <p:scale>
          <a:sx n="48" d="100"/>
          <a:sy n="48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3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6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2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o.reactjs.org/docs/eve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reactjs.org/docs/handling-event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onChange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공용으로 만들기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541" y="2361062"/>
            <a:ext cx="5007070" cy="3550159"/>
          </a:xfrm>
        </p:spPr>
        <p:txBody>
          <a:bodyPr/>
          <a:lstStyle/>
          <a:p>
            <a:r>
              <a:rPr lang="ko-KR" altLang="en-US" dirty="0" smtClean="0"/>
              <a:t>작성된 함수 그대로 메서드로 작성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2" y="2361062"/>
            <a:ext cx="5627779" cy="17517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62" y="4283371"/>
            <a:ext cx="7399027" cy="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0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여러가지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제공해주는 이벤트에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을 붙여서 제공</a:t>
            </a:r>
            <a:endParaRPr lang="en-US" altLang="ko-KR" dirty="0" smtClean="0"/>
          </a:p>
          <a:p>
            <a:r>
              <a:rPr lang="ko-KR" altLang="en-US" dirty="0" smtClean="0"/>
              <a:t>아래 주소에서 제공하는 이벤트 확인 가능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ko.reactjs.org/docs/events.html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510922"/>
            <a:ext cx="7362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</a:t>
            </a:r>
            <a:r>
              <a:rPr lang="ko-KR" altLang="en-US" dirty="0"/>
              <a:t>컴포넌트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로 만들어서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7278" y="2133600"/>
            <a:ext cx="4967334" cy="3777622"/>
          </a:xfrm>
        </p:spPr>
        <p:txBody>
          <a:bodyPr/>
          <a:lstStyle/>
          <a:p>
            <a:r>
              <a:rPr lang="ko-KR" altLang="en-US" dirty="0" smtClean="0"/>
              <a:t>함수 안에서 메서드를 작성하여 사용</a:t>
            </a:r>
            <a:endParaRPr lang="en-US" altLang="ko-KR" dirty="0" smtClean="0"/>
          </a:p>
          <a:p>
            <a:r>
              <a:rPr lang="ko-KR" altLang="en-US" dirty="0" smtClean="0"/>
              <a:t>사용할 때는 함수 이름으로 작성한다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717"/>
          <a:stretch/>
        </p:blipFill>
        <p:spPr>
          <a:xfrm>
            <a:off x="869595" y="2133600"/>
            <a:ext cx="5667683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5" y="4294424"/>
            <a:ext cx="6553200" cy="638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7534" y="4474760"/>
            <a:ext cx="1446663" cy="57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4" y="2133601"/>
            <a:ext cx="6250441" cy="3584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</a:t>
            </a:r>
            <a:r>
              <a:rPr lang="ko-KR" altLang="en-US" dirty="0"/>
              <a:t>컴포넌트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로 공용으로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6084" y="2133599"/>
            <a:ext cx="5308528" cy="3953301"/>
          </a:xfrm>
        </p:spPr>
        <p:txBody>
          <a:bodyPr/>
          <a:lstStyle/>
          <a:p>
            <a:r>
              <a:rPr lang="en-US" altLang="ko-KR" dirty="0" err="1" smtClean="0"/>
              <a:t>useState</a:t>
            </a:r>
            <a:r>
              <a:rPr lang="ko-KR" altLang="en-US" dirty="0" smtClean="0"/>
              <a:t>의 값을 객체로 넣어서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값을 수정할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새로 바꿔지는 값을 만들어서 </a:t>
            </a:r>
            <a:r>
              <a:rPr lang="en-US" altLang="ko-KR" dirty="0" err="1" smtClean="0"/>
              <a:t>setForm</a:t>
            </a:r>
            <a:r>
              <a:rPr lang="ko-KR" altLang="en-US" dirty="0" smtClean="0"/>
              <a:t>에 넣는다</a:t>
            </a:r>
            <a:endParaRPr lang="en-US" altLang="ko-KR" dirty="0" smtClean="0"/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값들을 그대로 가져오기위해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… (</a:t>
            </a:r>
            <a:r>
              <a:rPr lang="ko-KR" altLang="en-US" dirty="0" smtClean="0"/>
              <a:t>스프레드연산자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사용하여 이전의 값을 들고 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9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60561"/>
            <a:ext cx="8915400" cy="4858603"/>
          </a:xfrm>
        </p:spPr>
        <p:txBody>
          <a:bodyPr/>
          <a:lstStyle/>
          <a:p>
            <a:r>
              <a:rPr lang="ko-KR" altLang="en-US" dirty="0" err="1" smtClean="0"/>
              <a:t>리액트에서</a:t>
            </a:r>
            <a:r>
              <a:rPr lang="ko-KR" altLang="en-US" dirty="0"/>
              <a:t> </a:t>
            </a:r>
            <a:r>
              <a:rPr lang="ko-KR" altLang="en-US" dirty="0" smtClean="0"/>
              <a:t>컴포넌트를 만들 때 작성하는 두가지 방법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함수와 클래스</a:t>
            </a:r>
            <a:endParaRPr lang="en-US" altLang="ko-KR" dirty="0" smtClean="0"/>
          </a:p>
          <a:p>
            <a:r>
              <a:rPr lang="ko-KR" altLang="en-US" dirty="0" smtClean="0"/>
              <a:t>각각의 방법을 자바스크립트 </a:t>
            </a:r>
            <a:r>
              <a:rPr lang="en-US" altLang="ko-KR" dirty="0" smtClean="0"/>
              <a:t>ES6 </a:t>
            </a:r>
            <a:r>
              <a:rPr lang="ko-KR" altLang="en-US" dirty="0" smtClean="0"/>
              <a:t>내용과 확인하면서 정리하기</a:t>
            </a:r>
            <a:endParaRPr lang="en-US" altLang="ko-KR" dirty="0" smtClean="0"/>
          </a:p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화살표함수와  </a:t>
            </a:r>
            <a:r>
              <a:rPr lang="en-US" altLang="ko-KR" dirty="0" smtClean="0"/>
              <a:t>this</a:t>
            </a:r>
            <a:endParaRPr lang="en-US" altLang="ko-KR" dirty="0"/>
          </a:p>
          <a:p>
            <a:r>
              <a:rPr lang="ko-KR" altLang="en-US" dirty="0" smtClean="0"/>
              <a:t>함수형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구조화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스프레드 연산자</a:t>
            </a:r>
            <a:endParaRPr lang="en-US" altLang="ko-KR" dirty="0"/>
          </a:p>
          <a:p>
            <a:r>
              <a:rPr lang="ko-KR" altLang="en-US" dirty="0" smtClean="0"/>
              <a:t>참고 사이트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모던 자바스크립트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https://ko.javascript.info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/>
          </a:p>
          <a:p>
            <a:pPr lvl="1"/>
            <a:r>
              <a:rPr lang="ko-KR" altLang="en-US" dirty="0" err="1" smtClean="0"/>
              <a:t>리액트</a:t>
            </a:r>
            <a:r>
              <a:rPr lang="ko-KR" altLang="en-US" dirty="0" smtClean="0"/>
              <a:t> 문서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ko.reactjs.org/docs/handling-events.html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86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ref:Dom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을 직접적으로 제어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자바스크립트로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값에 접근해서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제어가능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33" y="2575696"/>
            <a:ext cx="36290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 (reference)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id</a:t>
            </a:r>
            <a:r>
              <a:rPr lang="ko-KR" altLang="en-US" dirty="0" smtClean="0"/>
              <a:t> 처럼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에서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을 직접적으로 건드릴 때 사용 </a:t>
            </a:r>
            <a:endParaRPr lang="en-US" altLang="ko-KR" dirty="0" smtClean="0"/>
          </a:p>
          <a:p>
            <a:r>
              <a:rPr lang="en-US" altLang="ko-KR" dirty="0" smtClean="0"/>
              <a:t>DOM</a:t>
            </a:r>
            <a:r>
              <a:rPr lang="ko-KR" altLang="en-US" dirty="0" smtClean="0"/>
              <a:t>을 꼭 사용해야하는 상황의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에 포커스 주기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스크롤박스</a:t>
            </a:r>
            <a:r>
              <a:rPr lang="ko-KR" altLang="en-US" dirty="0" smtClean="0"/>
              <a:t> 조절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Canvas </a:t>
            </a:r>
            <a:r>
              <a:rPr lang="ko-KR" altLang="en-US" dirty="0" smtClean="0"/>
              <a:t>요소에 </a:t>
            </a:r>
            <a:r>
              <a:rPr lang="ko-KR" altLang="en-US" dirty="0" err="1" smtClean="0"/>
              <a:t>그림그리기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클래스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ref</a:t>
            </a:r>
            <a:r>
              <a:rPr lang="ko-KR" altLang="en-US" dirty="0" smtClean="0"/>
              <a:t>접근 방법을 </a:t>
            </a:r>
            <a:r>
              <a:rPr lang="ko-KR" altLang="en-US" dirty="0" err="1" smtClean="0"/>
              <a:t>배운후</a:t>
            </a:r>
            <a:r>
              <a:rPr lang="en-US" altLang="ko-KR" dirty="0" smtClean="0"/>
              <a:t>, hook</a:t>
            </a:r>
            <a:r>
              <a:rPr lang="ko-KR" altLang="en-US" dirty="0" smtClean="0"/>
              <a:t>과 함께 함수형 컴포넌트에서 접근하는 방법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7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함수를 통한 </a:t>
            </a:r>
            <a:r>
              <a:rPr lang="en-US" altLang="ko-KR" dirty="0" smtClean="0"/>
              <a:t>ref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9108" y="2133600"/>
            <a:ext cx="5455504" cy="3777622"/>
          </a:xfrm>
        </p:spPr>
        <p:txBody>
          <a:bodyPr/>
          <a:lstStyle/>
          <a:p>
            <a:r>
              <a:rPr lang="ko-KR" altLang="en-US" dirty="0" err="1" smtClean="0"/>
              <a:t>엘리먼트가</a:t>
            </a:r>
            <a:r>
              <a:rPr lang="ko-KR" altLang="en-US" dirty="0" smtClean="0"/>
              <a:t> 들어갈 공간을 선언 </a:t>
            </a:r>
            <a:endParaRPr lang="en-US" altLang="ko-KR" dirty="0"/>
          </a:p>
          <a:p>
            <a:r>
              <a:rPr lang="en-US" altLang="ko-KR" dirty="0" err="1" smtClean="0"/>
              <a:t>setTextInputRef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값 </a:t>
            </a:r>
            <a:r>
              <a:rPr lang="ko-KR" altLang="en-US" dirty="0" err="1" smtClean="0"/>
              <a:t>들고오기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가져올 </a:t>
            </a:r>
            <a:r>
              <a:rPr lang="ko-KR" altLang="en-US" dirty="0" err="1" smtClean="0"/>
              <a:t>엘리멘트에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ref={}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setTextInputRef</a:t>
            </a:r>
            <a:r>
              <a:rPr lang="ko-KR" altLang="en-US" dirty="0" smtClean="0"/>
              <a:t>를 넣어서 값 전달 받아오기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07" y="2133600"/>
            <a:ext cx="4321272" cy="18135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07" y="4097158"/>
            <a:ext cx="3745571" cy="13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5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7" y="1905000"/>
            <a:ext cx="6230301" cy="17695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함수를 통한 </a:t>
            </a:r>
            <a:r>
              <a:rPr lang="en-US" altLang="ko-KR" dirty="0" smtClean="0"/>
              <a:t>ref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9274" y="2391508"/>
            <a:ext cx="5005338" cy="3519714"/>
          </a:xfrm>
        </p:spPr>
        <p:txBody>
          <a:bodyPr/>
          <a:lstStyle/>
          <a:p>
            <a:r>
              <a:rPr lang="ko-KR" altLang="en-US" dirty="0" err="1" smtClean="0"/>
              <a:t>콜백함수로</a:t>
            </a:r>
            <a:r>
              <a:rPr lang="ko-KR" altLang="en-US" dirty="0" smtClean="0"/>
              <a:t> 가져온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담은 변수를 사용하여</a:t>
            </a:r>
            <a:r>
              <a:rPr lang="en-US" altLang="ko-KR" dirty="0"/>
              <a:t>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에 접근하기</a:t>
            </a:r>
            <a:endParaRPr lang="en-US" altLang="ko-KR" dirty="0" smtClean="0"/>
          </a:p>
          <a:p>
            <a:r>
              <a:rPr lang="ko-KR" altLang="en-US" dirty="0" smtClean="0"/>
              <a:t>작성한 함수 이벤트로 달아주기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7" y="3957302"/>
            <a:ext cx="4361346" cy="16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3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5D8F6-F3D4-8B39-75CC-D246631F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EFB83-422B-64AF-DB3B-4870958B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4356742"/>
          </a:xfrm>
        </p:spPr>
        <p:txBody>
          <a:bodyPr/>
          <a:lstStyle/>
          <a:p>
            <a:r>
              <a:rPr lang="ko-KR" altLang="en-US" dirty="0"/>
              <a:t>이벤트 처리</a:t>
            </a:r>
            <a:endParaRPr lang="en-US" altLang="ko-KR" dirty="0"/>
          </a:p>
          <a:p>
            <a:r>
              <a:rPr lang="en-US" altLang="ko-KR" dirty="0" err="1"/>
              <a:t>ref:Dom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createRef</a:t>
            </a:r>
            <a:r>
              <a:rPr lang="ko-KR" altLang="en-US" dirty="0" smtClean="0"/>
              <a:t>를 통한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7242" y="2133600"/>
            <a:ext cx="5427369" cy="3777622"/>
          </a:xfrm>
        </p:spPr>
        <p:txBody>
          <a:bodyPr/>
          <a:lstStyle/>
          <a:p>
            <a:r>
              <a:rPr lang="en-US" altLang="ko-KR" dirty="0" smtClean="0"/>
              <a:t>React 16.3 </a:t>
            </a:r>
            <a:r>
              <a:rPr lang="ko-KR" altLang="en-US" dirty="0" smtClean="0"/>
              <a:t>버전에서 추가된 내용</a:t>
            </a:r>
            <a:endParaRPr lang="en-US" altLang="ko-KR" dirty="0" smtClean="0"/>
          </a:p>
          <a:p>
            <a:r>
              <a:rPr lang="en-US" altLang="ko-KR" dirty="0" smtClean="0"/>
              <a:t>React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React.createRef</a:t>
            </a:r>
            <a:r>
              <a:rPr lang="en-US" altLang="ko-KR" dirty="0" smtClean="0"/>
              <a:t> ()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값을 받아올 변수에 작성</a:t>
            </a:r>
            <a:endParaRPr lang="en-US" altLang="ko-KR" dirty="0" smtClean="0"/>
          </a:p>
          <a:p>
            <a:r>
              <a:rPr lang="ko-KR" altLang="en-US" dirty="0"/>
              <a:t>가져올 </a:t>
            </a:r>
            <a:r>
              <a:rPr lang="ko-KR" altLang="en-US" dirty="0" err="1"/>
              <a:t>엘리멘트에</a:t>
            </a:r>
            <a:r>
              <a:rPr lang="ko-KR" altLang="en-US" dirty="0"/>
              <a:t> </a:t>
            </a:r>
            <a:r>
              <a:rPr lang="en-US" altLang="ko-KR" dirty="0"/>
              <a:t>ref={}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this.myRef</a:t>
            </a:r>
            <a:r>
              <a:rPr lang="ko-KR" altLang="en-US" dirty="0" smtClean="0"/>
              <a:t>를 </a:t>
            </a:r>
            <a:r>
              <a:rPr lang="ko-KR" altLang="en-US" dirty="0"/>
              <a:t>넣어서 값 전달 받아오기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1151"/>
          <a:stretch/>
        </p:blipFill>
        <p:spPr>
          <a:xfrm>
            <a:off x="1424905" y="2748553"/>
            <a:ext cx="4652337" cy="557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05" y="2133600"/>
            <a:ext cx="4652337" cy="3863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905" y="3456593"/>
            <a:ext cx="3708186" cy="11316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24906" y="3027230"/>
            <a:ext cx="1168020" cy="2786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08916" y="3883072"/>
            <a:ext cx="1039084" cy="2786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1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8121"/>
          <a:stretch/>
        </p:blipFill>
        <p:spPr>
          <a:xfrm>
            <a:off x="1700676" y="2133600"/>
            <a:ext cx="4652337" cy="1388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677" y="3590152"/>
            <a:ext cx="3509952" cy="9941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createRef</a:t>
            </a:r>
            <a:r>
              <a:rPr lang="ko-KR" altLang="en-US" dirty="0" smtClean="0"/>
              <a:t>를 통한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7242" y="2133600"/>
            <a:ext cx="5427369" cy="3777622"/>
          </a:xfrm>
        </p:spPr>
        <p:txBody>
          <a:bodyPr/>
          <a:lstStyle/>
          <a:p>
            <a:r>
              <a:rPr lang="en-US" altLang="ko-KR" dirty="0" err="1" smtClean="0"/>
              <a:t>createRef</a:t>
            </a:r>
            <a:r>
              <a:rPr lang="ko-KR" altLang="en-US" dirty="0" smtClean="0"/>
              <a:t>로 </a:t>
            </a:r>
            <a:r>
              <a:rPr lang="ko-KR" altLang="en-US" dirty="0"/>
              <a:t>가져온 </a:t>
            </a:r>
            <a:r>
              <a:rPr lang="ko-KR" altLang="en-US" dirty="0" err="1"/>
              <a:t>엘리먼트를</a:t>
            </a:r>
            <a:r>
              <a:rPr lang="ko-KR" altLang="en-US" dirty="0"/>
              <a:t> 담은 변수를 사용하여</a:t>
            </a:r>
            <a:r>
              <a:rPr lang="en-US" altLang="ko-KR" dirty="0"/>
              <a:t> DOM</a:t>
            </a:r>
            <a:r>
              <a:rPr lang="ko-KR" altLang="en-US" dirty="0"/>
              <a:t>에 접근하기</a:t>
            </a:r>
            <a:endParaRPr lang="en-US" altLang="ko-KR" dirty="0"/>
          </a:p>
          <a:p>
            <a:r>
              <a:rPr lang="ko-KR" altLang="en-US" dirty="0" smtClean="0"/>
              <a:t>작성한 </a:t>
            </a:r>
            <a:r>
              <a:rPr lang="ko-KR" altLang="en-US" dirty="0"/>
              <a:t>함수 이벤트로 달아주기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48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smtClean="0"/>
              <a:t>함수와 </a:t>
            </a:r>
            <a:r>
              <a:rPr lang="en-US" altLang="ko-KR" dirty="0" err="1"/>
              <a:t>createRef</a:t>
            </a:r>
            <a:r>
              <a:rPr lang="en-US" altLang="ko-KR" dirty="0"/>
              <a:t> </a:t>
            </a:r>
            <a:r>
              <a:rPr lang="ko-KR" altLang="en-US" dirty="0" smtClean="0"/>
              <a:t>를 </a:t>
            </a:r>
            <a:r>
              <a:rPr lang="ko-KR" altLang="en-US" dirty="0"/>
              <a:t>통한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ref </a:t>
            </a:r>
            <a:r>
              <a:rPr lang="ko-KR" altLang="en-US" dirty="0" smtClean="0"/>
              <a:t>설정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TestRefClass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ref </a:t>
            </a:r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en-US" altLang="ko-KR" dirty="0" err="1"/>
              <a:t>React.createRef</a:t>
            </a:r>
            <a:r>
              <a:rPr lang="ko-KR" altLang="en-US" dirty="0"/>
              <a:t>를 </a:t>
            </a:r>
            <a:r>
              <a:rPr lang="ko-KR" altLang="en-US" dirty="0" smtClean="0"/>
              <a:t>사용해서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클릭했을 때</a:t>
            </a:r>
            <a:r>
              <a:rPr lang="en-US" altLang="ko-KR" dirty="0" smtClean="0"/>
              <a:t>, input</a:t>
            </a:r>
            <a:r>
              <a:rPr lang="ko-KR" altLang="en-US" dirty="0"/>
              <a:t>의 </a:t>
            </a:r>
            <a:r>
              <a:rPr lang="en-US" altLang="ko-KR" dirty="0"/>
              <a:t>style</a:t>
            </a:r>
            <a:r>
              <a:rPr lang="ko-KR" altLang="en-US" dirty="0"/>
              <a:t>의 </a:t>
            </a:r>
            <a:r>
              <a:rPr lang="en-US" altLang="ko-KR" dirty="0" err="1"/>
              <a:t>backgroundColor</a:t>
            </a:r>
            <a:r>
              <a:rPr lang="ko-KR" altLang="en-US" dirty="0"/>
              <a:t>값을 </a:t>
            </a:r>
            <a:r>
              <a:rPr lang="en-US" altLang="ko-KR" dirty="0"/>
              <a:t>red</a:t>
            </a:r>
            <a:r>
              <a:rPr lang="ko-KR" altLang="en-US" dirty="0"/>
              <a:t>로 바꾸세요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05" y="3288986"/>
            <a:ext cx="4105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79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컴포넌트에 </a:t>
            </a:r>
            <a:r>
              <a:rPr lang="en-US" altLang="ko-KR" dirty="0" smtClean="0"/>
              <a:t>ref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en-US" altLang="ko-KR" dirty="0" err="1" smtClean="0"/>
              <a:t>TestRefClass</a:t>
            </a:r>
            <a:r>
              <a:rPr lang="ko-KR" altLang="en-US" dirty="0" smtClean="0"/>
              <a:t>컴포넌트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5714" y="2133600"/>
            <a:ext cx="5698898" cy="3777622"/>
          </a:xfrm>
        </p:spPr>
        <p:txBody>
          <a:bodyPr/>
          <a:lstStyle/>
          <a:p>
            <a:r>
              <a:rPr lang="en-US" altLang="ko-KR" dirty="0" smtClean="0"/>
              <a:t>Ref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컴포넌트에서도 설정 가능</a:t>
            </a:r>
            <a:endParaRPr lang="en-US" altLang="ko-KR" dirty="0" smtClean="0"/>
          </a:p>
          <a:p>
            <a:r>
              <a:rPr lang="ko-KR" altLang="en-US" dirty="0" smtClean="0"/>
              <a:t>컴포넌트에서 불러오면 그 안의 메서드도 사용이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Ref 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안에 넣어서 작성 가능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40" y="2695515"/>
            <a:ext cx="3085874" cy="757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40" y="2133600"/>
            <a:ext cx="4484283" cy="3046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840" y="3710546"/>
            <a:ext cx="3745545" cy="1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3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컴포넌트에 </a:t>
            </a:r>
            <a:r>
              <a:rPr lang="en-US" altLang="ko-KR" dirty="0"/>
              <a:t>ref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1224" y="2133600"/>
            <a:ext cx="5513387" cy="3777622"/>
          </a:xfrm>
        </p:spPr>
        <p:txBody>
          <a:bodyPr/>
          <a:lstStyle/>
          <a:p>
            <a:r>
              <a:rPr lang="ko-KR" altLang="en-US" dirty="0" smtClean="0"/>
              <a:t>컴포넌트의 메서드를 사용할 수 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97" y="2133600"/>
            <a:ext cx="4702627" cy="2090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97" y="4452257"/>
            <a:ext cx="44386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3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900D2-D494-60C0-6563-EACB008F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이벤트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FD140-9CEF-DFC0-6887-4662E40C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30680"/>
            <a:ext cx="8915400" cy="3777622"/>
          </a:xfrm>
        </p:spPr>
        <p:txBody>
          <a:bodyPr/>
          <a:lstStyle/>
          <a:p>
            <a:r>
              <a:rPr lang="en-US" altLang="ko-KR" dirty="0" err="1"/>
              <a:t>o</a:t>
            </a:r>
            <a:r>
              <a:rPr lang="en-US" altLang="ko-KR" dirty="0" err="1" smtClean="0"/>
              <a:t>nclick</a:t>
            </a:r>
            <a:r>
              <a:rPr lang="ko-KR" altLang="en-US" dirty="0" smtClean="0"/>
              <a:t>을 이용하여 함수 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170123"/>
            <a:ext cx="5749570" cy="11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9C8F-1B08-CDB0-9F71-C39C3FAA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이벤트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D8036-CE76-E77E-7E9E-248B5F30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146" y="1493520"/>
            <a:ext cx="6529466" cy="3777622"/>
          </a:xfrm>
        </p:spPr>
        <p:txBody>
          <a:bodyPr/>
          <a:lstStyle/>
          <a:p>
            <a:r>
              <a:rPr lang="ko-KR" altLang="en-US" dirty="0" err="1" smtClean="0"/>
              <a:t>카멜표기법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={} </a:t>
            </a:r>
            <a:r>
              <a:rPr lang="ko-KR" altLang="en-US" dirty="0" smtClean="0"/>
              <a:t>의 형태로 실행 </a:t>
            </a:r>
            <a:endParaRPr lang="en-US" altLang="ko-KR" dirty="0" smtClean="0"/>
          </a:p>
          <a:p>
            <a:r>
              <a:rPr lang="ko-KR" altLang="en-US" dirty="0"/>
              <a:t>함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값 전달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()=&gt; {} </a:t>
            </a:r>
            <a:r>
              <a:rPr lang="ko-KR" altLang="en-US" dirty="0" smtClean="0"/>
              <a:t>화살표 함수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화살표 함수로 작성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변수 이름으로 전달</a:t>
            </a:r>
            <a:endParaRPr lang="en-US" altLang="ko-KR" dirty="0" smtClean="0"/>
          </a:p>
          <a:p>
            <a:r>
              <a:rPr lang="en-US" altLang="ko-KR" dirty="0" smtClean="0"/>
              <a:t>Dom</a:t>
            </a:r>
            <a:r>
              <a:rPr lang="ko-KR" altLang="en-US" dirty="0" smtClean="0"/>
              <a:t>요소에만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컴포넌트에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로 들어간다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68" y="1493520"/>
            <a:ext cx="3701200" cy="19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9433"/>
            <a:ext cx="8911687" cy="1495567"/>
          </a:xfrm>
        </p:spPr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메서드사용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074" y="2133600"/>
            <a:ext cx="4339537" cy="3777622"/>
          </a:xfrm>
        </p:spPr>
        <p:txBody>
          <a:bodyPr/>
          <a:lstStyle/>
          <a:p>
            <a:r>
              <a:rPr lang="en-US" altLang="ko-KR" dirty="0" err="1" smtClean="0"/>
              <a:t>handleClick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작성하여 </a:t>
            </a:r>
            <a:r>
              <a:rPr lang="en-US" altLang="ko-KR" dirty="0" smtClean="0"/>
              <a:t>constructor(){} </a:t>
            </a:r>
            <a:r>
              <a:rPr lang="ko-KR" altLang="en-US" dirty="0" smtClean="0"/>
              <a:t>에 속성값으로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연결시켜서 사용한다</a:t>
            </a:r>
            <a:endParaRPr lang="en-US" altLang="ko-KR" dirty="0" smtClean="0"/>
          </a:p>
          <a:p>
            <a:r>
              <a:rPr lang="ko-KR" altLang="en-US" dirty="0" smtClean="0"/>
              <a:t>속성값으로 연결시키는 이유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this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하기위해</a:t>
            </a:r>
            <a:endParaRPr lang="en-US" altLang="ko-KR" dirty="0" smtClean="0"/>
          </a:p>
          <a:p>
            <a:r>
              <a:rPr lang="ko-KR" altLang="en-US" dirty="0" smtClean="0"/>
              <a:t>메서드 안에서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사용하지않는다면 </a:t>
            </a:r>
            <a:r>
              <a:rPr lang="en-US" altLang="ko-KR" dirty="0" smtClean="0"/>
              <a:t>bind </a:t>
            </a:r>
            <a:r>
              <a:rPr lang="ko-KR" altLang="en-US" dirty="0" smtClean="0"/>
              <a:t>하지 않아도 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Bind 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this = </a:t>
            </a:r>
            <a:r>
              <a:rPr lang="ko-KR" altLang="en-US" dirty="0" smtClean="0"/>
              <a:t>현재 컴포넌트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493" b="2210"/>
          <a:stretch/>
        </p:blipFill>
        <p:spPr>
          <a:xfrm>
            <a:off x="443126" y="1078173"/>
            <a:ext cx="6419850" cy="56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만들어서 추가하기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9633" r="36659" b="5481"/>
          <a:stretch/>
        </p:blipFill>
        <p:spPr>
          <a:xfrm>
            <a:off x="723181" y="1746912"/>
            <a:ext cx="5959310" cy="5111087"/>
          </a:xfr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 txBox="1">
            <a:spLocks/>
          </p:cNvSpPr>
          <p:nvPr/>
        </p:nvSpPr>
        <p:spPr>
          <a:xfrm>
            <a:off x="6469040" y="2133600"/>
            <a:ext cx="50355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클래스 </a:t>
            </a:r>
            <a:r>
              <a:rPr lang="ko-KR" altLang="en-US" dirty="0"/>
              <a:t>안에서 사용하기 위해 </a:t>
            </a:r>
            <a:r>
              <a:rPr lang="en-US" altLang="ko-KR" dirty="0" err="1"/>
              <a:t>this.onClickEvent</a:t>
            </a:r>
            <a:r>
              <a:rPr lang="en-US" altLang="ko-KR" dirty="0"/>
              <a:t> </a:t>
            </a:r>
            <a:r>
              <a:rPr lang="ko-KR" altLang="en-US" dirty="0"/>
              <a:t>함수 이름 작성</a:t>
            </a:r>
          </a:p>
          <a:p>
            <a:r>
              <a:rPr lang="ko-KR" altLang="en-US" dirty="0" smtClean="0"/>
              <a:t>작성한 </a:t>
            </a:r>
            <a:r>
              <a:rPr lang="ko-KR" altLang="en-US" dirty="0"/>
              <a:t>함수는 </a:t>
            </a:r>
            <a:r>
              <a:rPr lang="en-US" altLang="ko-KR" dirty="0"/>
              <a:t>constructor </a:t>
            </a:r>
            <a:r>
              <a:rPr lang="ko-KR" altLang="en-US" dirty="0"/>
              <a:t>바깥에 작성 되어서 연결하기위해</a:t>
            </a:r>
          </a:p>
          <a:p>
            <a:r>
              <a:rPr lang="en-US" altLang="ko-KR" dirty="0" err="1" smtClean="0"/>
              <a:t>this.onClickEvent</a:t>
            </a:r>
            <a:r>
              <a:rPr lang="en-US" altLang="ko-KR" dirty="0" smtClean="0"/>
              <a:t> </a:t>
            </a:r>
            <a:r>
              <a:rPr lang="ko-KR" altLang="en-US" dirty="0"/>
              <a:t>밖에서 작성한 이름으로 연결</a:t>
            </a:r>
          </a:p>
          <a:p>
            <a:r>
              <a:rPr lang="ko-KR" altLang="en-US" dirty="0" err="1" smtClean="0"/>
              <a:t>연결할때</a:t>
            </a:r>
            <a:r>
              <a:rPr lang="ko-KR" altLang="en-US" dirty="0" smtClean="0"/>
              <a:t> </a:t>
            </a:r>
            <a:r>
              <a:rPr lang="en-US" altLang="ko-KR" dirty="0" err="1"/>
              <a:t>this.setState</a:t>
            </a:r>
            <a:r>
              <a:rPr lang="ko-KR" altLang="en-US" dirty="0"/>
              <a:t>의 </a:t>
            </a:r>
            <a:r>
              <a:rPr lang="en-US" altLang="ko-KR" dirty="0"/>
              <a:t>this </a:t>
            </a:r>
            <a:r>
              <a:rPr lang="ko-KR" altLang="en-US" dirty="0"/>
              <a:t>위치를 알려주기위해 </a:t>
            </a:r>
            <a:r>
              <a:rPr lang="en-US" altLang="ko-KR" dirty="0"/>
              <a:t>bind(this)</a:t>
            </a:r>
            <a:r>
              <a:rPr lang="ko-KR" altLang="en-US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2088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 </a:t>
            </a:r>
            <a:r>
              <a:rPr lang="en-US" altLang="ko-KR" dirty="0"/>
              <a:t>: </a:t>
            </a:r>
            <a:r>
              <a:rPr lang="en-US" altLang="ko-KR" dirty="0" err="1"/>
              <a:t>onClick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만들어서 추가하기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606" y="2133600"/>
            <a:ext cx="5445005" cy="3777622"/>
          </a:xfrm>
        </p:spPr>
        <p:txBody>
          <a:bodyPr/>
          <a:lstStyle/>
          <a:p>
            <a:r>
              <a:rPr lang="ko-KR" altLang="en-US" dirty="0" smtClean="0"/>
              <a:t>화살표 함수로 사용할 경우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화살표 함수는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가 없으므로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this</a:t>
            </a:r>
            <a:r>
              <a:rPr lang="ko-KR" altLang="en-US" dirty="0" smtClean="0"/>
              <a:t>를 사용하면 화살표 함수를 호출한 곳의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출력한다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1" y="2050929"/>
            <a:ext cx="4119221" cy="44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93" y="2131128"/>
            <a:ext cx="5743575" cy="40100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onChange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공용으로 만들기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541" y="2361062"/>
            <a:ext cx="5007070" cy="3550159"/>
          </a:xfrm>
        </p:spPr>
        <p:txBody>
          <a:bodyPr/>
          <a:lstStyle/>
          <a:p>
            <a:r>
              <a:rPr lang="ko-KR" altLang="en-US" dirty="0" smtClean="0"/>
              <a:t>이벤트 객체</a:t>
            </a:r>
            <a:r>
              <a:rPr lang="en-US" altLang="ko-KR" dirty="0" smtClean="0"/>
              <a:t>(e)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en-US" altLang="ko-KR" dirty="0" smtClean="0"/>
              <a:t>e.target.name</a:t>
            </a:r>
            <a:r>
              <a:rPr lang="ko-KR" altLang="en-US" dirty="0" smtClean="0"/>
              <a:t>에서 값을 가져와서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state</a:t>
            </a:r>
            <a:r>
              <a:rPr lang="ko-KR" altLang="en-US" dirty="0" smtClean="0"/>
              <a:t>의 값을 수정해 줄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19519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2116</TotalTime>
  <Words>423</Words>
  <Application>Microsoft Office PowerPoint</Application>
  <PresentationFormat>와이드스크린</PresentationFormat>
  <Paragraphs>102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React</vt:lpstr>
      <vt:lpstr>오늘 배울 내용</vt:lpstr>
      <vt:lpstr>이벤트 처리</vt:lpstr>
      <vt:lpstr>Html 이벤트 시스템</vt:lpstr>
      <vt:lpstr>리액트 이벤트 시스템</vt:lpstr>
      <vt:lpstr>클래스형 컴포넌트-메서드사용</vt:lpstr>
      <vt:lpstr>클래스형 컴포넌트 : onClick 함수(메서드)로 만들어서 추가하기</vt:lpstr>
      <vt:lpstr>클래스형 컴포넌트 : onClick 함수(메서드)로 만들어서 추가하기</vt:lpstr>
      <vt:lpstr>클래스형 컴포넌트 : onChange 함수(메서드)로 공용으로 만들기 1</vt:lpstr>
      <vt:lpstr>클래스형 컴포넌트 : onChange 함수(메서드)로 공용으로 만들기 2</vt:lpstr>
      <vt:lpstr>여러가지 이벤트</vt:lpstr>
      <vt:lpstr>함수형 컴포넌트 함수(메서드)로 만들어서 추가하기</vt:lpstr>
      <vt:lpstr>함수형 컴포넌트 함수(메서드)로 공용으로 만들기</vt:lpstr>
      <vt:lpstr>확인하기</vt:lpstr>
      <vt:lpstr>ref:Dom</vt:lpstr>
      <vt:lpstr>HTML 에서 DOM의 id</vt:lpstr>
      <vt:lpstr>Ref (reference)</vt:lpstr>
      <vt:lpstr>콜백 함수를 통한 ref 설정</vt:lpstr>
      <vt:lpstr>콜백 함수를 통한 ref 설정</vt:lpstr>
      <vt:lpstr>createRef를 통한 설정</vt:lpstr>
      <vt:lpstr>createRef를 통한 설정</vt:lpstr>
      <vt:lpstr>콜백 함수와 createRef 를 통한  ref 설정 실습</vt:lpstr>
      <vt:lpstr>컴포넌트에 ref 설정  - TestRefClass컴포넌트 접근</vt:lpstr>
      <vt:lpstr>컴포넌트에 ref 설정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60</cp:revision>
  <dcterms:created xsi:type="dcterms:W3CDTF">2022-01-26T22:21:15Z</dcterms:created>
  <dcterms:modified xsi:type="dcterms:W3CDTF">2023-03-31T01:35:35Z</dcterms:modified>
</cp:coreProperties>
</file>