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88" r:id="rId3"/>
    <p:sldId id="260" r:id="rId4"/>
    <p:sldId id="289" r:id="rId5"/>
    <p:sldId id="290" r:id="rId6"/>
    <p:sldId id="291" r:id="rId7"/>
    <p:sldId id="304" r:id="rId8"/>
    <p:sldId id="305" r:id="rId9"/>
    <p:sldId id="302" r:id="rId10"/>
    <p:sldId id="301" r:id="rId11"/>
    <p:sldId id="285" r:id="rId12"/>
    <p:sldId id="292" r:id="rId13"/>
    <p:sldId id="297" r:id="rId14"/>
    <p:sldId id="298" r:id="rId15"/>
    <p:sldId id="299" r:id="rId16"/>
    <p:sldId id="300" r:id="rId17"/>
    <p:sldId id="303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87680" autoAdjust="0"/>
  </p:normalViewPr>
  <p:slideViewPr>
    <p:cSldViewPr snapToGrid="0">
      <p:cViewPr varScale="1">
        <p:scale>
          <a:sx n="37" d="100"/>
          <a:sy n="37" d="100"/>
        </p:scale>
        <p:origin x="10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498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reactjs.org/docs/react-component.html" TargetMode="External"/><Relationship Id="rId2" Type="http://schemas.openxmlformats.org/officeDocument/2006/relationships/hyperlink" Target="https://ko.reactjs.org/docs/lists-and-key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.reactjs.org/docs/state-and-lifecycle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665" y="1806526"/>
            <a:ext cx="7059970" cy="13727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52492" y="2672862"/>
            <a:ext cx="4752120" cy="3238360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665" y="3432517"/>
            <a:ext cx="4055331" cy="291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6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컴포넌트의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라이프 </a:t>
            </a:r>
            <a:r>
              <a:rPr lang="ko-KR" altLang="en-US" dirty="0"/>
              <a:t>사이클 </a:t>
            </a:r>
            <a:r>
              <a:rPr lang="ko-KR" altLang="en-US" dirty="0" smtClean="0"/>
              <a:t>메서드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1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라이프 사이클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352550"/>
            <a:ext cx="8915400" cy="4558672"/>
          </a:xfrm>
        </p:spPr>
        <p:txBody>
          <a:bodyPr/>
          <a:lstStyle/>
          <a:p>
            <a:r>
              <a:rPr lang="ko-KR" altLang="en-US" dirty="0"/>
              <a:t>모든 컴포넌트는 여러 종류의 “생명주기 </a:t>
            </a:r>
            <a:r>
              <a:rPr lang="ko-KR" altLang="en-US" dirty="0" err="1"/>
              <a:t>메서드”를</a:t>
            </a:r>
            <a:r>
              <a:rPr lang="ko-KR" altLang="en-US" dirty="0"/>
              <a:t> 가지며</a:t>
            </a:r>
            <a:r>
              <a:rPr lang="en-US" altLang="ko-KR" dirty="0"/>
              <a:t>, </a:t>
            </a:r>
            <a:r>
              <a:rPr lang="ko-KR" altLang="en-US" dirty="0"/>
              <a:t>이 메서드를 오버라이딩하여 특정 시점에 코드가 실행되도록 설정할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실행 시점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마운트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업데이트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언마운트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39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390650"/>
            <a:ext cx="8915400" cy="4520572"/>
          </a:xfrm>
        </p:spPr>
        <p:txBody>
          <a:bodyPr/>
          <a:lstStyle/>
          <a:p>
            <a:r>
              <a:rPr lang="ko-KR" altLang="en-US" dirty="0" smtClean="0"/>
              <a:t>컴포넌트의 </a:t>
            </a:r>
            <a:r>
              <a:rPr lang="ko-KR" altLang="en-US" dirty="0"/>
              <a:t>인스턴스가 생성되어 </a:t>
            </a:r>
            <a:r>
              <a:rPr lang="en-US" altLang="ko-KR" dirty="0"/>
              <a:t>DOM </a:t>
            </a:r>
            <a:r>
              <a:rPr lang="ko-KR" altLang="en-US" dirty="0"/>
              <a:t>상에 삽입될 때에 순서대로 호출됩니다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constructor()</a:t>
            </a:r>
          </a:p>
          <a:p>
            <a:r>
              <a:rPr lang="en-US" altLang="ko-KR" dirty="0"/>
              <a:t>render()</a:t>
            </a:r>
          </a:p>
          <a:p>
            <a:r>
              <a:rPr lang="en-US" altLang="ko-KR" dirty="0" err="1"/>
              <a:t>componentDidMount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40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업데이트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props </a:t>
            </a:r>
            <a:r>
              <a:rPr lang="ko-KR" altLang="en-US" dirty="0"/>
              <a:t>또는 </a:t>
            </a:r>
            <a:r>
              <a:rPr lang="en-US" altLang="ko-KR" dirty="0"/>
              <a:t>state</a:t>
            </a:r>
            <a:r>
              <a:rPr lang="ko-KR" altLang="en-US" dirty="0"/>
              <a:t>가 변경되면 갱신이 발생합니다</a:t>
            </a:r>
            <a:r>
              <a:rPr lang="en-US" altLang="ko-KR" dirty="0"/>
              <a:t>. </a:t>
            </a:r>
            <a:r>
              <a:rPr lang="ko-KR" altLang="en-US" dirty="0"/>
              <a:t>아래 메서드들은 컴포넌트가 다시 </a:t>
            </a:r>
            <a:r>
              <a:rPr lang="ko-KR" altLang="en-US" dirty="0" err="1"/>
              <a:t>렌더링될</a:t>
            </a:r>
            <a:r>
              <a:rPr lang="ko-KR" altLang="en-US" dirty="0"/>
              <a:t> 때 순서대로 호출됩니다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render()</a:t>
            </a:r>
          </a:p>
          <a:p>
            <a:r>
              <a:rPr lang="en-US" altLang="ko-KR" dirty="0" err="1"/>
              <a:t>componentDidUpdate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38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언마운트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컴포넌트가 </a:t>
            </a:r>
            <a:r>
              <a:rPr lang="en-US" altLang="ko-KR" dirty="0"/>
              <a:t>DOM </a:t>
            </a:r>
            <a:r>
              <a:rPr lang="ko-KR" altLang="en-US" dirty="0"/>
              <a:t>상에서 제거될 때에 호출됩니다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componentWillUnmount</a:t>
            </a:r>
            <a:r>
              <a:rPr lang="en-US" altLang="ko-KR" dirty="0"/>
              <a:t>()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91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 출력하기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date</a:t>
            </a:r>
            <a:r>
              <a:rPr lang="ko-KR" altLang="en-US" dirty="0" smtClean="0"/>
              <a:t>값을 저장</a:t>
            </a:r>
            <a:endParaRPr lang="en-US" altLang="ko-KR" dirty="0" smtClean="0"/>
          </a:p>
          <a:p>
            <a:r>
              <a:rPr lang="ko-KR" altLang="en-US" dirty="0" smtClean="0"/>
              <a:t>값을 다시 할당하는 함수 작성 </a:t>
            </a:r>
            <a:r>
              <a:rPr lang="en-US" altLang="ko-KR" dirty="0" smtClean="0"/>
              <a:t>: tick</a:t>
            </a:r>
          </a:p>
          <a:p>
            <a:r>
              <a:rPr lang="ko-KR" altLang="en-US" dirty="0" smtClean="0"/>
              <a:t>시작하자마자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초마다 값을 할당해주기위해서</a:t>
            </a:r>
            <a:r>
              <a:rPr lang="en-US" altLang="ko-KR" dirty="0"/>
              <a:t> </a:t>
            </a:r>
            <a:r>
              <a:rPr lang="en-US" altLang="ko-KR" dirty="0" err="1" smtClean="0"/>
              <a:t>componentDidMount</a:t>
            </a:r>
            <a:r>
              <a:rPr lang="ko-KR" altLang="en-US" dirty="0" smtClean="0"/>
              <a:t>에 작성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783" y="3666012"/>
            <a:ext cx="3001401" cy="12796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783" y="4945679"/>
            <a:ext cx="4556052" cy="12205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b="65647"/>
          <a:stretch/>
        </p:blipFill>
        <p:spPr>
          <a:xfrm>
            <a:off x="5793349" y="3838142"/>
            <a:ext cx="6398651" cy="11075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65406" b="3177"/>
          <a:stretch/>
        </p:blipFill>
        <p:spPr>
          <a:xfrm>
            <a:off x="5793349" y="5126948"/>
            <a:ext cx="6398651" cy="10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57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사이트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리액트</a:t>
            </a:r>
            <a:r>
              <a:rPr lang="ko-KR" altLang="en-US" dirty="0" smtClean="0"/>
              <a:t> 공식 홈페이지</a:t>
            </a:r>
            <a:endParaRPr lang="en-US" altLang="ko-KR" dirty="0" smtClean="0"/>
          </a:p>
          <a:p>
            <a:r>
              <a:rPr lang="ko-KR" altLang="en-US" dirty="0" smtClean="0"/>
              <a:t>반복 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ko.reactjs.org/docs/lists-and-keys.html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컴포넌트생명주기 </a:t>
            </a:r>
            <a:r>
              <a:rPr lang="en-US" altLang="ko-KR" dirty="0" smtClean="0"/>
              <a:t>: </a:t>
            </a:r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ko.reactjs.org/docs/react-component.html</a:t>
            </a:r>
            <a:r>
              <a:rPr lang="en-US" altLang="ko-KR" dirty="0" smtClean="0"/>
              <a:t>	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ko.reactjs.org/docs/state-and-lifecycle.html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033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81"/>
            <a:ext cx="8915399" cy="1126283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5D8F6-F3D4-8B39-75CC-D246631F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EFB83-422B-64AF-DB3B-4870958B3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컴포넌트 반복</a:t>
            </a:r>
            <a:endParaRPr lang="en-US" altLang="ko-KR" dirty="0" smtClean="0"/>
          </a:p>
          <a:p>
            <a:r>
              <a:rPr lang="ko-KR" altLang="en-US" dirty="0" smtClean="0"/>
              <a:t>컴포넌트의 라이프 사이클 메서드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81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9F9D-C18A-4087-A862-CC52F4AD2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컴포넌트 </a:t>
            </a:r>
            <a:r>
              <a:rPr lang="ko-KR" altLang="en-US" dirty="0" smtClean="0"/>
              <a:t>반복</a:t>
            </a:r>
            <a:endParaRPr lang="en-US" alt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9BE9B-4679-42E9-9A66-8346938D2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Map()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485900"/>
            <a:ext cx="8915400" cy="3777622"/>
          </a:xfrm>
        </p:spPr>
        <p:txBody>
          <a:bodyPr/>
          <a:lstStyle/>
          <a:p>
            <a:r>
              <a:rPr lang="ko-KR" altLang="en-US" dirty="0"/>
              <a:t>배열 내의 모든 요소 각각에 대하여 주어진 함수를 호출한 결과를 모아 새로운 배열을 </a:t>
            </a:r>
            <a:r>
              <a:rPr lang="ko-KR" altLang="en-US" dirty="0" smtClean="0"/>
              <a:t>반환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667" y="2388873"/>
            <a:ext cx="5427898" cy="236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배열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컴포넌트 배열로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2149929"/>
            <a:ext cx="8915400" cy="3777622"/>
          </a:xfrm>
        </p:spPr>
        <p:txBody>
          <a:bodyPr/>
          <a:lstStyle/>
          <a:p>
            <a:r>
              <a:rPr lang="ko-KR" altLang="en-US" dirty="0"/>
              <a:t>각 항목에 대해 </a:t>
            </a:r>
            <a:r>
              <a:rPr lang="en-US" altLang="ko-KR" dirty="0"/>
              <a:t>&lt;li&gt; </a:t>
            </a:r>
            <a:r>
              <a:rPr lang="ko-KR" altLang="en-US" dirty="0" err="1"/>
              <a:t>엘리먼트를</a:t>
            </a:r>
            <a:r>
              <a:rPr lang="ko-KR" altLang="en-US" dirty="0"/>
              <a:t> 반환하고 </a:t>
            </a:r>
            <a:r>
              <a:rPr lang="ko-KR" altLang="en-US" dirty="0" err="1"/>
              <a:t>엘리먼트</a:t>
            </a:r>
            <a:r>
              <a:rPr lang="ko-KR" altLang="en-US" dirty="0"/>
              <a:t> 배열의 </a:t>
            </a:r>
            <a:r>
              <a:rPr lang="ko-KR" altLang="en-US" dirty="0" smtClean="0"/>
              <a:t>결과를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en-US" altLang="ko-KR" dirty="0" err="1"/>
              <a:t>listItems</a:t>
            </a:r>
            <a:r>
              <a:rPr lang="ko-KR" altLang="en-US" dirty="0"/>
              <a:t>에 저장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999568"/>
            <a:ext cx="8386796" cy="203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8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배열을 </a:t>
            </a:r>
            <a:r>
              <a:rPr lang="en-US" altLang="ko-KR" dirty="0" smtClean="0"/>
              <a:t>map() </a:t>
            </a:r>
            <a:r>
              <a:rPr lang="ko-KR" altLang="en-US" dirty="0" smtClean="0"/>
              <a:t>함수를 이용하여 호출할 때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를 최소화 하기 위해 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값을 작성해준다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Id </a:t>
            </a:r>
            <a:r>
              <a:rPr lang="ko-KR" altLang="en-US" dirty="0" smtClean="0"/>
              <a:t>값을 작성해주는 것을 권장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506004"/>
            <a:ext cx="8386796" cy="203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4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태그안에서의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{}</a:t>
            </a:r>
            <a:r>
              <a:rPr lang="ko-KR" altLang="en-US" dirty="0" smtClean="0"/>
              <a:t>괄호 안에서 자바스크립트를 사용할 수 있기에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map()</a:t>
            </a:r>
            <a:r>
              <a:rPr lang="ko-KR" altLang="en-US" dirty="0" smtClean="0"/>
              <a:t>을 통해서 작성해준다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203261"/>
            <a:ext cx="33051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9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447800"/>
            <a:ext cx="8915400" cy="3777622"/>
          </a:xfrm>
        </p:spPr>
        <p:txBody>
          <a:bodyPr/>
          <a:lstStyle/>
          <a:p>
            <a:r>
              <a:rPr lang="en-US" altLang="ko-KR" dirty="0" smtClean="0"/>
              <a:t>Table</a:t>
            </a:r>
            <a:r>
              <a:rPr lang="ko-KR" altLang="en-US" dirty="0" smtClean="0"/>
              <a:t>을 이용해서 아래와 같이 </a:t>
            </a:r>
            <a:r>
              <a:rPr lang="ko-KR" altLang="en-US" dirty="0"/>
              <a:t>출</a:t>
            </a:r>
            <a:r>
              <a:rPr lang="ko-KR" altLang="en-US" dirty="0" smtClean="0"/>
              <a:t>력하세요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리액트에서</a:t>
            </a:r>
            <a:r>
              <a:rPr lang="en-US" altLang="ko-KR" dirty="0" smtClean="0"/>
              <a:t> table</a:t>
            </a:r>
            <a:r>
              <a:rPr lang="ko-KR" altLang="en-US" dirty="0" smtClean="0"/>
              <a:t>을 사용 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tbody</a:t>
            </a:r>
            <a:r>
              <a:rPr lang="ko-KR" altLang="en-US" smtClean="0"/>
              <a:t>를 같이 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482" y="2431736"/>
            <a:ext cx="30289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2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95028" y="624110"/>
            <a:ext cx="3809584" cy="1280890"/>
          </a:xfrm>
        </p:spPr>
        <p:txBody>
          <a:bodyPr/>
          <a:lstStyle/>
          <a:p>
            <a:r>
              <a:rPr lang="ko-KR" altLang="en-US" dirty="0" smtClean="0"/>
              <a:t>데이터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66560" y="2133600"/>
            <a:ext cx="4738052" cy="3777622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31" y="518967"/>
            <a:ext cx="7501997" cy="50163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81" y="5623409"/>
            <a:ext cx="8092967" cy="63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1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1714</TotalTime>
  <Words>217</Words>
  <Application>Microsoft Office PowerPoint</Application>
  <PresentationFormat>와이드스크린</PresentationFormat>
  <Paragraphs>55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HY견고딕</vt:lpstr>
      <vt:lpstr>HY그래픽</vt:lpstr>
      <vt:lpstr>HY중고딕</vt:lpstr>
      <vt:lpstr>Microsoft GothicNeo</vt:lpstr>
      <vt:lpstr>Microsoft GothicNeo Light</vt:lpstr>
      <vt:lpstr>맑은 고딕</vt:lpstr>
      <vt:lpstr>Arial</vt:lpstr>
      <vt:lpstr>Century Gothic</vt:lpstr>
      <vt:lpstr>Wingdings 3</vt:lpstr>
      <vt:lpstr>줄기</vt:lpstr>
      <vt:lpstr>React</vt:lpstr>
      <vt:lpstr>오늘 배울 내용</vt:lpstr>
      <vt:lpstr>컴포넌트 반복</vt:lpstr>
      <vt:lpstr>Map()함수</vt:lpstr>
      <vt:lpstr>데이터 배열 &gt; 컴포넌트 배열로 변환</vt:lpstr>
      <vt:lpstr>key</vt:lpstr>
      <vt:lpstr>Html 태그안에서의 사용</vt:lpstr>
      <vt:lpstr>Map 실습</vt:lpstr>
      <vt:lpstr>데이터 추가</vt:lpstr>
      <vt:lpstr>데이터 삭제</vt:lpstr>
      <vt:lpstr>컴포넌트의  라이프 사이클 메서드</vt:lpstr>
      <vt:lpstr>라이프 사이클</vt:lpstr>
      <vt:lpstr>마운트</vt:lpstr>
      <vt:lpstr>업데이트</vt:lpstr>
      <vt:lpstr>언마운트</vt:lpstr>
      <vt:lpstr>시간 출력하기</vt:lpstr>
      <vt:lpstr>참고 사이트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GG</cp:lastModifiedBy>
  <cp:revision>43</cp:revision>
  <dcterms:created xsi:type="dcterms:W3CDTF">2022-01-26T22:21:15Z</dcterms:created>
  <dcterms:modified xsi:type="dcterms:W3CDTF">2023-04-03T03:36:45Z</dcterms:modified>
</cp:coreProperties>
</file>