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5"/>
  </p:notesMasterIdLst>
  <p:sldIdLst>
    <p:sldId id="256" r:id="rId2"/>
    <p:sldId id="257" r:id="rId3"/>
    <p:sldId id="282" r:id="rId4"/>
    <p:sldId id="327" r:id="rId5"/>
    <p:sldId id="328" r:id="rId6"/>
    <p:sldId id="283" r:id="rId7"/>
    <p:sldId id="289" r:id="rId8"/>
    <p:sldId id="290" r:id="rId9"/>
    <p:sldId id="293" r:id="rId10"/>
    <p:sldId id="329" r:id="rId11"/>
    <p:sldId id="292" r:id="rId12"/>
    <p:sldId id="294" r:id="rId13"/>
    <p:sldId id="330" r:id="rId14"/>
    <p:sldId id="337" r:id="rId15"/>
    <p:sldId id="331" r:id="rId16"/>
    <p:sldId id="338" r:id="rId17"/>
    <p:sldId id="340" r:id="rId18"/>
    <p:sldId id="308" r:id="rId19"/>
    <p:sldId id="332" r:id="rId20"/>
    <p:sldId id="343" r:id="rId21"/>
    <p:sldId id="342" r:id="rId22"/>
    <p:sldId id="307" r:id="rId23"/>
    <p:sldId id="339" r:id="rId24"/>
    <p:sldId id="341" r:id="rId25"/>
    <p:sldId id="296" r:id="rId26"/>
    <p:sldId id="325" r:id="rId27"/>
    <p:sldId id="291" r:id="rId28"/>
    <p:sldId id="297" r:id="rId29"/>
    <p:sldId id="333" r:id="rId30"/>
    <p:sldId id="299" r:id="rId31"/>
    <p:sldId id="300" r:id="rId32"/>
    <p:sldId id="326" r:id="rId33"/>
    <p:sldId id="304" r:id="rId34"/>
    <p:sldId id="305" r:id="rId35"/>
    <p:sldId id="334" r:id="rId36"/>
    <p:sldId id="309" r:id="rId37"/>
    <p:sldId id="284" r:id="rId38"/>
    <p:sldId id="286" r:id="rId39"/>
    <p:sldId id="335" r:id="rId40"/>
    <p:sldId id="302" r:id="rId41"/>
    <p:sldId id="301" r:id="rId42"/>
    <p:sldId id="303" r:id="rId43"/>
    <p:sldId id="285" r:id="rId44"/>
    <p:sldId id="281" r:id="rId45"/>
    <p:sldId id="310" r:id="rId46"/>
    <p:sldId id="312" r:id="rId47"/>
    <p:sldId id="313" r:id="rId48"/>
    <p:sldId id="336" r:id="rId49"/>
    <p:sldId id="318" r:id="rId50"/>
    <p:sldId id="287" r:id="rId51"/>
    <p:sldId id="314" r:id="rId52"/>
    <p:sldId id="315" r:id="rId53"/>
    <p:sldId id="316" r:id="rId54"/>
    <p:sldId id="317" r:id="rId55"/>
    <p:sldId id="324" r:id="rId56"/>
    <p:sldId id="323" r:id="rId57"/>
    <p:sldId id="288" r:id="rId58"/>
    <p:sldId id="320" r:id="rId59"/>
    <p:sldId id="345" r:id="rId60"/>
    <p:sldId id="321" r:id="rId61"/>
    <p:sldId id="322" r:id="rId62"/>
    <p:sldId id="344" r:id="rId63"/>
    <p:sldId id="280" r:id="rId6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63" autoAdjust="0"/>
    <p:restoredTop sz="75652" autoAdjust="0"/>
  </p:normalViewPr>
  <p:slideViewPr>
    <p:cSldViewPr snapToGrid="0">
      <p:cViewPr varScale="1">
        <p:scale>
          <a:sx n="51" d="100"/>
          <a:sy n="51" d="100"/>
        </p:scale>
        <p:origin x="90" y="2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D77C6-F2B3-4510-9CC9-89FD691C6D7E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5809B-62B9-4FDB-9775-31BC7B953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57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ko/docs/Web/JavaScript/Reference/Global_Objects/eval#eval%EC%9D%84%20%EC%A0%88%EB%8C%80%20%EC%82%AC%EC%9A%A9%ED%95%98%EC%A7%80%20%EB%A7%90%20%EA%B2%83!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648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*그림 필요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305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함수 생성순서 이야기 </a:t>
            </a:r>
            <a:r>
              <a:rPr lang="en-US" altLang="ko-KR" dirty="0"/>
              <a:t>https://developer.mozilla.org/ko/docs/Glossary/Function</a:t>
            </a:r>
          </a:p>
          <a:p>
            <a:endParaRPr lang="en-US" altLang="ko-KR" dirty="0"/>
          </a:p>
          <a:p>
            <a:r>
              <a:rPr lang="ko-KR" altLang="en-US" dirty="0"/>
              <a:t>이름을 주는 이유</a:t>
            </a:r>
            <a:r>
              <a:rPr lang="en-US" altLang="ko-KR" dirty="0"/>
              <a:t>. </a:t>
            </a:r>
            <a:r>
              <a:rPr lang="ko-KR" altLang="en-US" dirty="0"/>
              <a:t>재귀함수 처럼 스스로를 부를 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0" i="0" dirty="0"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i="0" dirty="0">
                <a:effectLst/>
                <a:latin typeface="Consolas" panose="020B0609020204030204" pitchFamily="49" charset="0"/>
              </a:rPr>
              <a:t>인수가 없는 경우</a:t>
            </a:r>
            <a:r>
              <a:rPr lang="ko-KR" altLang="en-US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 dirty="0"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 dirty="0" err="1">
                <a:effectLst/>
                <a:latin typeface="Consolas" panose="020B0609020204030204" pitchFamily="49" charset="0"/>
              </a:rPr>
              <a:t>sayHi</a:t>
            </a:r>
            <a:r>
              <a:rPr lang="en-US" altLang="ko-KR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 dirty="0"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 dirty="0"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 dirty="0"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 dirty="0">
                <a:effectLst/>
                <a:latin typeface="Consolas" panose="020B0609020204030204" pitchFamily="49" charset="0"/>
              </a:rPr>
              <a:t>alert("Hello");</a:t>
            </a:r>
            <a:r>
              <a:rPr lang="en-US" altLang="ko-KR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ko-KR" b="0" i="0" dirty="0"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i="0" dirty="0">
                <a:effectLst/>
                <a:latin typeface="Consolas" panose="020B0609020204030204" pitchFamily="49" charset="0"/>
              </a:rPr>
              <a:t>인수가 하나인 경우</a:t>
            </a:r>
            <a:r>
              <a:rPr lang="ko-KR" altLang="en-US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 dirty="0"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 dirty="0">
                <a:effectLst/>
                <a:latin typeface="Consolas" panose="020B0609020204030204" pitchFamily="49" charset="0"/>
              </a:rPr>
              <a:t>double</a:t>
            </a:r>
            <a:r>
              <a:rPr lang="en-US" altLang="ko-KR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 dirty="0"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n </a:t>
            </a:r>
            <a:r>
              <a:rPr lang="en-US" altLang="ko-KR" b="0" i="0" dirty="0"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n </a:t>
            </a:r>
            <a:r>
              <a:rPr lang="en-US" altLang="ko-KR" b="0" i="0" dirty="0"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 dirty="0">
                <a:effectLst/>
                <a:latin typeface="Consolas" panose="020B0609020204030204" pitchFamily="49" charset="0"/>
              </a:rPr>
              <a:t>2;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9944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3791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9168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5883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피보나치 수열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3013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0267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b="1" dirty="0" err="1">
                <a:effectLst/>
              </a:rPr>
              <a:t>eval</a:t>
            </a:r>
            <a:r>
              <a:rPr lang="en-US" altLang="ko-KR" b="1" dirty="0">
                <a:effectLst/>
              </a:rPr>
              <a:t>()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사용하면 해커가 위험한 코드를 사용할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아래에 </a:t>
            </a:r>
            <a:r>
              <a:rPr lang="en-US" altLang="ko-KR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eval</a:t>
            </a:r>
            <a:r>
              <a:rPr lang="ko-KR" alt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을 절대 사용하지 말 것</a:t>
            </a:r>
            <a:r>
              <a:rPr lang="en-US" altLang="ko-KR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!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확인하세요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9929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보안 취약점인 것과 같은 이유로 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사용을 권장하지 않습니다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5843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679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4338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9615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258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몇몇 언어에선 </a:t>
            </a:r>
            <a:r>
              <a:rPr lang="ko-KR" altLang="en-US" dirty="0" err="1"/>
              <a:t>클로저를</a:t>
            </a:r>
            <a:r>
              <a:rPr lang="ko-KR" altLang="en-US" dirty="0"/>
              <a:t> 구현하는 게 불가능하거나 특수한 방식으로 함수를 작성해야 </a:t>
            </a:r>
            <a:r>
              <a:rPr lang="ko-KR" altLang="en-US" dirty="0" err="1"/>
              <a:t>클로저를</a:t>
            </a:r>
            <a:r>
              <a:rPr lang="ko-KR" altLang="en-US" dirty="0"/>
              <a:t> 만들 수 있습니다</a:t>
            </a:r>
            <a:r>
              <a:rPr lang="en-US" altLang="ko-KR" dirty="0"/>
              <a:t>. </a:t>
            </a:r>
            <a:r>
              <a:rPr lang="ko-KR" altLang="en-US" dirty="0"/>
              <a:t>하지만 자바스크립트에선 모든 함수가 자연스럽게 </a:t>
            </a:r>
            <a:r>
              <a:rPr lang="ko-KR" altLang="en-US" dirty="0" err="1"/>
              <a:t>클로저가</a:t>
            </a:r>
            <a:r>
              <a:rPr lang="ko-KR" altLang="en-US" dirty="0"/>
              <a:t> 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dirty="0" err="1" smtClean="0"/>
              <a:t>클로저를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쓰기위한</a:t>
            </a:r>
            <a:r>
              <a:rPr lang="ko-KR" altLang="en-US" dirty="0" smtClean="0"/>
              <a:t> 과정 설명</a:t>
            </a:r>
            <a:r>
              <a:rPr lang="en-US" altLang="ko-KR" dirty="0" smtClean="0"/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 smtClean="0"/>
              <a:t>1, </a:t>
            </a:r>
            <a:r>
              <a:rPr lang="ko-KR" altLang="en-US" dirty="0" err="1" smtClean="0"/>
              <a:t>전역변수</a:t>
            </a:r>
            <a:r>
              <a:rPr lang="en-US" altLang="ko-KR" dirty="0" smtClean="0"/>
              <a:t>, 2.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중첩함수를</a:t>
            </a:r>
            <a:r>
              <a:rPr lang="ko-KR" altLang="en-US" baseline="0" dirty="0" smtClean="0"/>
              <a:t> 이용</a:t>
            </a:r>
            <a:r>
              <a:rPr lang="en-US" altLang="ko-KR" baseline="0" dirty="0" smtClean="0"/>
              <a:t>, 3. </a:t>
            </a:r>
            <a:r>
              <a:rPr lang="ko-KR" altLang="en-US" baseline="0" dirty="0" err="1" smtClean="0"/>
              <a:t>클로저를</a:t>
            </a:r>
            <a:r>
              <a:rPr lang="ko-KR" altLang="en-US" baseline="0" dirty="0" smtClean="0"/>
              <a:t> 이용</a:t>
            </a:r>
            <a:endParaRPr lang="en-US" altLang="ko-KR" baseline="0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9187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3389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0798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030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new</a:t>
            </a:r>
            <a:r>
              <a:rPr lang="ko-KR" altLang="en-US" dirty="0"/>
              <a:t> </a:t>
            </a:r>
            <a:r>
              <a:rPr lang="en-US" altLang="ko-KR" dirty="0" err="1"/>
              <a:t>Fucction</a:t>
            </a:r>
            <a:r>
              <a:rPr lang="en-US" altLang="ko-KR" dirty="0"/>
              <a:t>() </a:t>
            </a:r>
            <a:r>
              <a:rPr lang="ko-KR" altLang="en-US" dirty="0" err="1"/>
              <a:t>생성자을</a:t>
            </a:r>
            <a:r>
              <a:rPr lang="ko-KR" altLang="en-US" dirty="0"/>
              <a:t> 이용해서도 정의가능 </a:t>
            </a:r>
            <a:r>
              <a:rPr lang="en-US" altLang="ko-KR" dirty="0"/>
              <a:t>&gt; </a:t>
            </a:r>
            <a:r>
              <a:rPr lang="ko-KR" altLang="en-US" dirty="0"/>
              <a:t>이부분은 </a:t>
            </a:r>
            <a:r>
              <a:rPr lang="ko-KR" altLang="en-US" dirty="0" err="1"/>
              <a:t>객체하면서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691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606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967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30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143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087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5809B-62B9-4FDB-9775-31BC7B95315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642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1pPr>
          </a:lstStyle>
          <a:p>
            <a:pPr marL="0" lvl="0" indent="0">
              <a:buNone/>
            </a:pPr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>
            <a:lvl1pPr>
              <a:defRPr sz="20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1pPr>
            <a:lvl2pPr>
              <a:defRPr sz="18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2pPr>
            <a:lvl3pPr>
              <a:defRPr sz="16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3pPr>
            <a:lvl4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4pPr>
            <a:lvl5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053F1-DC7A-42EC-82C5-5DAEEE218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JAVA SCRIPT</a:t>
            </a:r>
            <a:br>
              <a:rPr lang="en-US" altLang="ko-KR" dirty="0"/>
            </a:br>
            <a:r>
              <a:rPr lang="ko-KR" altLang="en-US" dirty="0"/>
              <a:t>함수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766140-ACC9-4D65-B6FE-4EEC0DA00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404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작성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426464"/>
            <a:ext cx="8915400" cy="4484758"/>
          </a:xfrm>
        </p:spPr>
        <p:txBody>
          <a:bodyPr/>
          <a:lstStyle/>
          <a:p>
            <a:r>
              <a:rPr lang="ko-KR" altLang="en-US" dirty="0"/>
              <a:t>함수 작성 위치 </a:t>
            </a:r>
            <a:r>
              <a:rPr lang="en-US" altLang="ko-KR" dirty="0"/>
              <a:t>: body</a:t>
            </a:r>
            <a:r>
              <a:rPr lang="ko-KR" altLang="en-US" dirty="0"/>
              <a:t>의 </a:t>
            </a:r>
            <a:r>
              <a:rPr lang="en-US" altLang="ko-KR" dirty="0"/>
              <a:t>script </a:t>
            </a:r>
            <a:r>
              <a:rPr lang="ko-KR" altLang="en-US" dirty="0"/>
              <a:t>태그 안</a:t>
            </a:r>
            <a:endParaRPr lang="en-US" altLang="ko-KR" dirty="0"/>
          </a:p>
          <a:p>
            <a:r>
              <a:rPr lang="ko-KR" altLang="en-US" dirty="0"/>
              <a:t>함수 이름 </a:t>
            </a:r>
            <a:r>
              <a:rPr lang="en-US" altLang="ko-KR" dirty="0"/>
              <a:t>: intro()</a:t>
            </a:r>
          </a:p>
          <a:p>
            <a:r>
              <a:rPr lang="ko-KR" altLang="en-US" dirty="0"/>
              <a:t>매개변수 </a:t>
            </a:r>
            <a:r>
              <a:rPr lang="en-US" altLang="ko-KR" dirty="0"/>
              <a:t>: X</a:t>
            </a:r>
          </a:p>
          <a:p>
            <a:r>
              <a:rPr lang="ko-KR" altLang="en-US" dirty="0"/>
              <a:t>실행 내용 </a:t>
            </a:r>
            <a:r>
              <a:rPr lang="en-US" altLang="ko-KR" dirty="0"/>
              <a:t>: “</a:t>
            </a:r>
            <a:r>
              <a:rPr lang="ko-KR" altLang="en-US" dirty="0"/>
              <a:t>안녕하세요</a:t>
            </a:r>
            <a:r>
              <a:rPr lang="en-US" altLang="ko-KR" dirty="0"/>
              <a:t>. </a:t>
            </a:r>
            <a:r>
              <a:rPr lang="ko-KR" altLang="en-US" dirty="0"/>
              <a:t>반갑습니다</a:t>
            </a:r>
            <a:r>
              <a:rPr lang="en-US" altLang="ko-KR" dirty="0"/>
              <a:t>” html</a:t>
            </a:r>
            <a:r>
              <a:rPr lang="ko-KR" altLang="en-US" dirty="0"/>
              <a:t>에 출력한다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리턴 값 </a:t>
            </a:r>
            <a:r>
              <a:rPr lang="en-US" altLang="ko-KR" dirty="0"/>
              <a:t>: X</a:t>
            </a:r>
          </a:p>
          <a:p>
            <a:endParaRPr lang="en-US" altLang="ko-KR" dirty="0"/>
          </a:p>
          <a:p>
            <a:r>
              <a:rPr lang="ko-KR" altLang="en-US" dirty="0"/>
              <a:t>함수 실행 </a:t>
            </a:r>
            <a:r>
              <a:rPr lang="en-US" altLang="ko-KR" dirty="0"/>
              <a:t>: intro();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581102" y="3102057"/>
            <a:ext cx="6096000" cy="2585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function</a:t>
            </a:r>
            <a:r>
              <a:rPr lang="en-US" altLang="ko-KR" dirty="0"/>
              <a:t> </a:t>
            </a:r>
            <a:r>
              <a:rPr lang="ko-KR" altLang="en-US" u="sng" dirty="0" err="1"/>
              <a:t>함수이름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매개변수</a:t>
            </a:r>
            <a:r>
              <a:rPr lang="en-US" altLang="ko-KR" dirty="0"/>
              <a:t>1, </a:t>
            </a:r>
            <a:r>
              <a:rPr lang="ko-KR" altLang="en-US" dirty="0"/>
              <a:t>매개변수</a:t>
            </a:r>
            <a:r>
              <a:rPr lang="en-US" altLang="ko-KR" dirty="0"/>
              <a:t>2,...) {</a:t>
            </a:r>
            <a:br>
              <a:rPr lang="en-US" altLang="ko-KR" dirty="0"/>
            </a:br>
            <a:r>
              <a:rPr lang="en-US" altLang="ko-KR" dirty="0"/>
              <a:t>    	</a:t>
            </a:r>
            <a:r>
              <a:rPr lang="ko-KR" altLang="en-US" dirty="0"/>
              <a:t>함수가 호출되었을 때 실행하고자 하는 실행 문장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>	return </a:t>
            </a:r>
            <a:r>
              <a:rPr lang="ko-KR" altLang="en-US" dirty="0"/>
              <a:t>돌려줄 값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>}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431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4C630-F8E0-4E7F-86B2-2E4DE05BC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정의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923374-5EEC-4B38-8A2D-21E64FAD7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82496"/>
            <a:ext cx="8915400" cy="4228726"/>
          </a:xfrm>
        </p:spPr>
        <p:txBody>
          <a:bodyPr/>
          <a:lstStyle/>
          <a:p>
            <a:r>
              <a:rPr lang="ko-KR" altLang="en-US" dirty="0"/>
              <a:t>사용자가 직접 만들어서 사용 하는 함수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명시적</a:t>
            </a:r>
            <a:r>
              <a:rPr lang="en-US" altLang="ko-KR" dirty="0"/>
              <a:t>(</a:t>
            </a:r>
            <a:r>
              <a:rPr lang="ko-KR" altLang="en-US" dirty="0"/>
              <a:t>선언적</a:t>
            </a:r>
            <a:r>
              <a:rPr lang="en-US" altLang="ko-KR" dirty="0"/>
              <a:t>)</a:t>
            </a:r>
            <a:r>
              <a:rPr lang="ko-KR" altLang="en-US" dirty="0"/>
              <a:t>함수</a:t>
            </a:r>
            <a:endParaRPr lang="en-US" altLang="ko-KR" dirty="0"/>
          </a:p>
          <a:p>
            <a:r>
              <a:rPr lang="ko-KR" altLang="en-US" dirty="0"/>
              <a:t>함수표현식</a:t>
            </a:r>
            <a:r>
              <a:rPr lang="en-US" altLang="ko-KR" dirty="0"/>
              <a:t>(</a:t>
            </a:r>
            <a:r>
              <a:rPr lang="ko-KR" altLang="en-US" dirty="0"/>
              <a:t>무명함수</a:t>
            </a:r>
            <a:r>
              <a:rPr lang="en-US" altLang="ko-KR" dirty="0"/>
              <a:t>/</a:t>
            </a:r>
            <a:r>
              <a:rPr lang="ko-KR" altLang="en-US" dirty="0" err="1"/>
              <a:t>익명함수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화살표 함수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7126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6879E-8C72-4C70-9BD5-082AB2ECE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명시적</a:t>
            </a:r>
            <a:r>
              <a:rPr lang="en-US" altLang="ko-KR" dirty="0"/>
              <a:t>(</a:t>
            </a:r>
            <a:r>
              <a:rPr lang="ko-KR" altLang="en-US" dirty="0"/>
              <a:t>선언적</a:t>
            </a:r>
            <a:r>
              <a:rPr lang="en-US" altLang="ko-KR" dirty="0"/>
              <a:t>)</a:t>
            </a:r>
            <a:r>
              <a:rPr lang="ko-KR" altLang="en-US" dirty="0"/>
              <a:t>함수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BDC0DA-AA66-43B3-A63E-30BBE8314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27632"/>
            <a:ext cx="8915400" cy="4283590"/>
          </a:xfrm>
        </p:spPr>
        <p:txBody>
          <a:bodyPr/>
          <a:lstStyle/>
          <a:p>
            <a:r>
              <a:rPr lang="ko-KR" altLang="en-US" dirty="0"/>
              <a:t>함수는 </a:t>
            </a:r>
            <a:r>
              <a:rPr lang="en-US" altLang="ko-KR" dirty="0"/>
              <a:t>&lt;head&gt;</a:t>
            </a:r>
            <a:r>
              <a:rPr lang="ko-KR" altLang="en-US" dirty="0"/>
              <a:t>에 미리 정의하고 </a:t>
            </a:r>
            <a:r>
              <a:rPr lang="en-US" altLang="ko-KR" dirty="0"/>
              <a:t>&lt;body&gt;</a:t>
            </a:r>
            <a:r>
              <a:rPr lang="ko-KR" altLang="en-US" dirty="0"/>
              <a:t>에서 호출</a:t>
            </a:r>
            <a:endParaRPr lang="en-US" altLang="ko-KR" dirty="0"/>
          </a:p>
          <a:p>
            <a:r>
              <a:rPr lang="en-US" altLang="ko-KR" dirty="0"/>
              <a:t>function </a:t>
            </a:r>
            <a:r>
              <a:rPr lang="ko-KR" altLang="en-US" dirty="0"/>
              <a:t>함수이름</a:t>
            </a:r>
            <a:r>
              <a:rPr lang="en-US" altLang="ko-KR" dirty="0"/>
              <a:t>(</a:t>
            </a:r>
            <a:r>
              <a:rPr lang="ko-KR" altLang="en-US" dirty="0"/>
              <a:t>매개변수</a:t>
            </a:r>
            <a:r>
              <a:rPr lang="en-US" altLang="ko-KR" dirty="0"/>
              <a:t>1, </a:t>
            </a:r>
            <a:r>
              <a:rPr lang="ko-KR" altLang="en-US" dirty="0"/>
              <a:t>매개변수</a:t>
            </a:r>
            <a:r>
              <a:rPr lang="en-US" altLang="ko-KR" dirty="0"/>
              <a:t>2,...) 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함수가 호출되었을 때 실행하고자 하는 실행문장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>	return </a:t>
            </a:r>
            <a:r>
              <a:rPr lang="ko-KR" altLang="en-US" dirty="0"/>
              <a:t>돌려줄 값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720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명시적</a:t>
            </a:r>
            <a:r>
              <a:rPr lang="en-US" altLang="ko-KR" dirty="0"/>
              <a:t>(</a:t>
            </a:r>
            <a:r>
              <a:rPr lang="ko-KR" altLang="en-US" dirty="0"/>
              <a:t>선언적</a:t>
            </a:r>
            <a:r>
              <a:rPr lang="en-US" altLang="ko-KR" dirty="0"/>
              <a:t>)</a:t>
            </a:r>
            <a:r>
              <a:rPr lang="ko-KR" altLang="en-US" dirty="0"/>
              <a:t>함수 실습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554480"/>
            <a:ext cx="8915400" cy="4356742"/>
          </a:xfrm>
        </p:spPr>
        <p:txBody>
          <a:bodyPr/>
          <a:lstStyle/>
          <a:p>
            <a:r>
              <a:rPr lang="ko-KR" altLang="en-US" dirty="0"/>
              <a:t>함수 작성 위치 </a:t>
            </a:r>
            <a:r>
              <a:rPr lang="en-US" altLang="ko-KR" dirty="0"/>
              <a:t>: head </a:t>
            </a:r>
            <a:r>
              <a:rPr lang="ko-KR" altLang="en-US" dirty="0"/>
              <a:t>태그</a:t>
            </a:r>
            <a:endParaRPr lang="en-US" altLang="ko-KR" dirty="0"/>
          </a:p>
          <a:p>
            <a:r>
              <a:rPr lang="ko-KR" altLang="en-US" dirty="0"/>
              <a:t>함수 이름 </a:t>
            </a:r>
            <a:r>
              <a:rPr lang="en-US" altLang="ko-KR" dirty="0"/>
              <a:t>: </a:t>
            </a:r>
            <a:r>
              <a:rPr lang="en-US" altLang="ko-KR" dirty="0" err="1"/>
              <a:t>introName</a:t>
            </a:r>
            <a:r>
              <a:rPr lang="en-US" altLang="ko-KR" dirty="0"/>
              <a:t>(name)</a:t>
            </a:r>
          </a:p>
          <a:p>
            <a:r>
              <a:rPr lang="ko-KR" altLang="en-US" dirty="0"/>
              <a:t>매개변수 </a:t>
            </a:r>
            <a:r>
              <a:rPr lang="en-US" altLang="ko-KR" dirty="0"/>
              <a:t>: name (String)</a:t>
            </a:r>
          </a:p>
          <a:p>
            <a:r>
              <a:rPr lang="ko-KR" altLang="en-US" dirty="0"/>
              <a:t>실행 내용 </a:t>
            </a:r>
            <a:r>
              <a:rPr lang="en-US" altLang="ko-KR" dirty="0"/>
              <a:t>: “</a:t>
            </a:r>
            <a:r>
              <a:rPr lang="ko-KR" altLang="en-US" dirty="0"/>
              <a:t>안녕하세요 </a:t>
            </a:r>
            <a:r>
              <a:rPr lang="en-US" altLang="ko-KR" dirty="0"/>
              <a:t>name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반갑습니다</a:t>
            </a:r>
            <a:r>
              <a:rPr lang="en-US" altLang="ko-KR" dirty="0"/>
              <a:t>”</a:t>
            </a:r>
            <a:r>
              <a:rPr lang="ko-KR" altLang="en-US" dirty="0"/>
              <a:t>를 </a:t>
            </a:r>
            <a:r>
              <a:rPr lang="en-US" altLang="ko-KR" dirty="0"/>
              <a:t>html </a:t>
            </a:r>
            <a:r>
              <a:rPr lang="ko-KR" altLang="en-US" dirty="0"/>
              <a:t>에 출력</a:t>
            </a:r>
            <a:endParaRPr lang="en-US" altLang="ko-KR" dirty="0"/>
          </a:p>
          <a:p>
            <a:r>
              <a:rPr lang="ko-KR" altLang="en-US" dirty="0"/>
              <a:t>리턴 값</a:t>
            </a:r>
            <a:r>
              <a:rPr lang="en-US" altLang="ko-KR" dirty="0"/>
              <a:t>: X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함수 실행 </a:t>
            </a:r>
            <a:r>
              <a:rPr lang="en-US" altLang="ko-KR" dirty="0"/>
              <a:t>: </a:t>
            </a:r>
            <a:r>
              <a:rPr lang="en-US" altLang="ko-KR" dirty="0" err="1"/>
              <a:t>introName</a:t>
            </a:r>
            <a:r>
              <a:rPr lang="en-US" altLang="ko-KR" dirty="0"/>
              <a:t>(“</a:t>
            </a:r>
            <a:r>
              <a:rPr lang="ko-KR" altLang="en-US" dirty="0"/>
              <a:t>홍길동</a:t>
            </a:r>
            <a:r>
              <a:rPr lang="en-US" altLang="ko-KR" dirty="0"/>
              <a:t>”);</a:t>
            </a:r>
          </a:p>
        </p:txBody>
      </p:sp>
    </p:spTree>
    <p:extLst>
      <p:ext uri="{BB962C8B-B14F-4D97-AF65-F5344CB8AC3E}">
        <p14:creationId xmlns:p14="http://schemas.microsoft.com/office/powerpoint/2010/main" val="321541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명시적</a:t>
            </a:r>
            <a:r>
              <a:rPr lang="en-US" altLang="ko-KR" dirty="0"/>
              <a:t>(</a:t>
            </a:r>
            <a:r>
              <a:rPr lang="ko-KR" altLang="en-US" dirty="0"/>
              <a:t>선언적</a:t>
            </a:r>
            <a:r>
              <a:rPr lang="en-US" altLang="ko-KR" dirty="0"/>
              <a:t>)</a:t>
            </a:r>
            <a:r>
              <a:rPr lang="ko-KR" altLang="en-US" dirty="0"/>
              <a:t>함수 실습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422400"/>
            <a:ext cx="8915400" cy="4488822"/>
          </a:xfrm>
        </p:spPr>
        <p:txBody>
          <a:bodyPr/>
          <a:lstStyle/>
          <a:p>
            <a:r>
              <a:rPr lang="ko-KR" altLang="en-US" dirty="0"/>
              <a:t>함수 작성 위치 </a:t>
            </a:r>
            <a:r>
              <a:rPr lang="en-US" altLang="ko-KR" dirty="0"/>
              <a:t>: head </a:t>
            </a:r>
            <a:r>
              <a:rPr lang="ko-KR" altLang="en-US" dirty="0"/>
              <a:t>태그</a:t>
            </a:r>
            <a:endParaRPr lang="en-US" altLang="ko-KR" dirty="0"/>
          </a:p>
          <a:p>
            <a:r>
              <a:rPr lang="ko-KR" altLang="en-US" dirty="0"/>
              <a:t>함수 이름 </a:t>
            </a:r>
            <a:r>
              <a:rPr lang="en-US" altLang="ko-KR" dirty="0"/>
              <a:t>: </a:t>
            </a:r>
            <a:r>
              <a:rPr lang="en-US" altLang="ko-KR" dirty="0" err="1"/>
              <a:t>introNameReturn</a:t>
            </a:r>
            <a:r>
              <a:rPr lang="en-US" altLang="ko-KR" dirty="0"/>
              <a:t>(name)</a:t>
            </a:r>
          </a:p>
          <a:p>
            <a:r>
              <a:rPr lang="ko-KR" altLang="en-US" dirty="0"/>
              <a:t>매개변수 </a:t>
            </a:r>
            <a:r>
              <a:rPr lang="en-US" altLang="ko-KR" dirty="0"/>
              <a:t>: name (String)</a:t>
            </a:r>
          </a:p>
          <a:p>
            <a:r>
              <a:rPr lang="ko-KR" altLang="en-US" dirty="0"/>
              <a:t>실행 내용 </a:t>
            </a:r>
            <a:r>
              <a:rPr lang="en-US" altLang="ko-KR" dirty="0"/>
              <a:t>: X</a:t>
            </a:r>
          </a:p>
          <a:p>
            <a:r>
              <a:rPr lang="ko-KR" altLang="en-US" dirty="0"/>
              <a:t>리턴 값</a:t>
            </a:r>
            <a:r>
              <a:rPr lang="en-US" altLang="ko-KR" dirty="0"/>
              <a:t>: “</a:t>
            </a:r>
            <a:r>
              <a:rPr lang="ko-KR" altLang="en-US" dirty="0"/>
              <a:t>안녕하세요 </a:t>
            </a:r>
            <a:r>
              <a:rPr lang="en-US" altLang="ko-KR" dirty="0"/>
              <a:t>name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반갑습니다</a:t>
            </a:r>
            <a:r>
              <a:rPr lang="en-US" altLang="ko-KR" dirty="0"/>
              <a:t>” </a:t>
            </a:r>
            <a:r>
              <a:rPr lang="ko-KR" altLang="en-US" dirty="0"/>
              <a:t>문자열로 반환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함수 실행 </a:t>
            </a:r>
            <a:r>
              <a:rPr lang="en-US" altLang="ko-KR" dirty="0"/>
              <a:t>:  </a:t>
            </a:r>
            <a:r>
              <a:rPr lang="en-US" altLang="ko-KR" dirty="0" err="1"/>
              <a:t>document.write</a:t>
            </a:r>
            <a:r>
              <a:rPr lang="en-US" altLang="ko-KR" dirty="0"/>
              <a:t>(</a:t>
            </a:r>
            <a:r>
              <a:rPr lang="en-US" altLang="ko-KR" dirty="0" err="1"/>
              <a:t>introNameReturn</a:t>
            </a:r>
            <a:r>
              <a:rPr lang="en-US" altLang="ko-KR" dirty="0"/>
              <a:t>(“</a:t>
            </a:r>
            <a:r>
              <a:rPr lang="ko-KR" altLang="en-US" dirty="0"/>
              <a:t>홍길동</a:t>
            </a:r>
            <a:r>
              <a:rPr lang="en-US" altLang="ko-KR" dirty="0"/>
              <a:t>”));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820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명시적</a:t>
            </a:r>
            <a:r>
              <a:rPr lang="en-US" altLang="ko-KR" dirty="0"/>
              <a:t>(</a:t>
            </a:r>
            <a:r>
              <a:rPr lang="ko-KR" altLang="en-US" dirty="0"/>
              <a:t>선언적</a:t>
            </a:r>
            <a:r>
              <a:rPr lang="en-US" altLang="ko-KR" dirty="0"/>
              <a:t>)</a:t>
            </a:r>
            <a:r>
              <a:rPr lang="ko-KR" altLang="en-US" dirty="0"/>
              <a:t>함수 실습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483360"/>
            <a:ext cx="8915400" cy="4427862"/>
          </a:xfrm>
        </p:spPr>
        <p:txBody>
          <a:bodyPr/>
          <a:lstStyle/>
          <a:p>
            <a:r>
              <a:rPr lang="ko-KR" altLang="en-US" dirty="0"/>
              <a:t>함수 작성 위치 </a:t>
            </a:r>
            <a:r>
              <a:rPr lang="en-US" altLang="ko-KR" dirty="0"/>
              <a:t>: head </a:t>
            </a:r>
            <a:r>
              <a:rPr lang="ko-KR" altLang="en-US" dirty="0"/>
              <a:t>태그</a:t>
            </a:r>
            <a:endParaRPr lang="en-US" altLang="ko-KR" dirty="0"/>
          </a:p>
          <a:p>
            <a:r>
              <a:rPr lang="ko-KR" altLang="en-US" dirty="0"/>
              <a:t>함수 이름 </a:t>
            </a:r>
            <a:r>
              <a:rPr lang="en-US" altLang="ko-KR" dirty="0"/>
              <a:t>: </a:t>
            </a:r>
            <a:r>
              <a:rPr lang="en-US" altLang="ko-KR" dirty="0" err="1"/>
              <a:t>introNameReturnLog</a:t>
            </a:r>
            <a:r>
              <a:rPr lang="en-US" altLang="ko-KR" dirty="0"/>
              <a:t>(name)</a:t>
            </a:r>
          </a:p>
          <a:p>
            <a:r>
              <a:rPr lang="ko-KR" altLang="en-US" dirty="0"/>
              <a:t>매개변수 </a:t>
            </a:r>
            <a:r>
              <a:rPr lang="en-US" altLang="ko-KR" dirty="0"/>
              <a:t>: name(String)</a:t>
            </a:r>
          </a:p>
          <a:p>
            <a:r>
              <a:rPr lang="ko-KR" altLang="en-US" dirty="0"/>
              <a:t>실행 내용 </a:t>
            </a:r>
            <a:r>
              <a:rPr lang="en-US" altLang="ko-KR" dirty="0"/>
              <a:t>: console.log() </a:t>
            </a:r>
            <a:r>
              <a:rPr lang="ko-KR" altLang="en-US" dirty="0"/>
              <a:t>를 이용하여</a:t>
            </a:r>
            <a:r>
              <a:rPr lang="en-US" altLang="ko-KR" dirty="0"/>
              <a:t>“</a:t>
            </a:r>
            <a:r>
              <a:rPr lang="ko-KR" altLang="en-US" dirty="0"/>
              <a:t>함수가 출력되었습니다</a:t>
            </a:r>
            <a:r>
              <a:rPr lang="en-US" altLang="ko-KR" dirty="0"/>
              <a:t>” </a:t>
            </a:r>
            <a:r>
              <a:rPr lang="ko-KR" altLang="en-US" dirty="0"/>
              <a:t>출력</a:t>
            </a:r>
            <a:endParaRPr lang="en-US" altLang="ko-KR" dirty="0"/>
          </a:p>
          <a:p>
            <a:r>
              <a:rPr lang="ko-KR" altLang="en-US" dirty="0"/>
              <a:t>리턴 값</a:t>
            </a:r>
            <a:r>
              <a:rPr lang="en-US" altLang="ko-KR" dirty="0"/>
              <a:t>: “</a:t>
            </a:r>
            <a:r>
              <a:rPr lang="ko-KR" altLang="en-US" dirty="0"/>
              <a:t>안녕하세요 </a:t>
            </a:r>
            <a:r>
              <a:rPr lang="en-US" altLang="ko-KR" dirty="0"/>
              <a:t>name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반갑습니다</a:t>
            </a:r>
            <a:r>
              <a:rPr lang="en-US" altLang="ko-KR" dirty="0"/>
              <a:t>” </a:t>
            </a:r>
            <a:r>
              <a:rPr lang="ko-KR" altLang="en-US" dirty="0"/>
              <a:t>문자열로 반환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함수 실행 </a:t>
            </a:r>
            <a:r>
              <a:rPr lang="en-US" altLang="ko-KR" dirty="0"/>
              <a:t>:  </a:t>
            </a:r>
            <a:r>
              <a:rPr lang="en-US" altLang="ko-KR" dirty="0" err="1"/>
              <a:t>document.write</a:t>
            </a:r>
            <a:r>
              <a:rPr lang="en-US" altLang="ko-KR" dirty="0"/>
              <a:t>(</a:t>
            </a:r>
            <a:r>
              <a:rPr lang="en-US" altLang="ko-KR" dirty="0" err="1"/>
              <a:t>introNameReturnLog</a:t>
            </a:r>
            <a:r>
              <a:rPr lang="en-US" altLang="ko-KR" dirty="0"/>
              <a:t>(“</a:t>
            </a:r>
            <a:r>
              <a:rPr lang="ko-KR" altLang="en-US" dirty="0"/>
              <a:t>홍길동</a:t>
            </a:r>
            <a:r>
              <a:rPr lang="en-US" altLang="ko-KR" dirty="0"/>
              <a:t>”));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126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9743A8-7183-454D-992C-6DEC9E682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명시적</a:t>
            </a:r>
            <a:r>
              <a:rPr lang="en-US" altLang="ko-KR" dirty="0"/>
              <a:t>(</a:t>
            </a:r>
            <a:r>
              <a:rPr lang="ko-KR" altLang="en-US" dirty="0"/>
              <a:t>선언적</a:t>
            </a:r>
            <a:r>
              <a:rPr lang="en-US" altLang="ko-KR" dirty="0"/>
              <a:t>)</a:t>
            </a:r>
            <a:r>
              <a:rPr lang="ko-KR" altLang="en-US" dirty="0"/>
              <a:t>함수 실습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AA7960-457C-417E-B412-9ADAC79F5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07067"/>
            <a:ext cx="8915400" cy="4404155"/>
          </a:xfrm>
        </p:spPr>
        <p:txBody>
          <a:bodyPr/>
          <a:lstStyle/>
          <a:p>
            <a:r>
              <a:rPr lang="ko-KR" altLang="en-US" dirty="0"/>
              <a:t>함수 작성 위치 </a:t>
            </a:r>
            <a:r>
              <a:rPr lang="en-US" altLang="ko-KR" dirty="0"/>
              <a:t>: head </a:t>
            </a:r>
            <a:r>
              <a:rPr lang="ko-KR" altLang="en-US" dirty="0"/>
              <a:t>태그</a:t>
            </a:r>
            <a:endParaRPr lang="en-US" altLang="ko-KR" dirty="0"/>
          </a:p>
          <a:p>
            <a:r>
              <a:rPr lang="ko-KR" altLang="en-US" dirty="0"/>
              <a:t>함수 이름 </a:t>
            </a:r>
            <a:r>
              <a:rPr lang="en-US" altLang="ko-KR" dirty="0"/>
              <a:t>: area(num1, num2)</a:t>
            </a:r>
          </a:p>
          <a:p>
            <a:r>
              <a:rPr lang="ko-KR" altLang="en-US" dirty="0"/>
              <a:t>매개변수 </a:t>
            </a:r>
            <a:r>
              <a:rPr lang="en-US" altLang="ko-KR" dirty="0"/>
              <a:t>: num1 (Number),  num2 (Number)</a:t>
            </a:r>
          </a:p>
          <a:p>
            <a:r>
              <a:rPr lang="ko-KR" altLang="en-US" dirty="0"/>
              <a:t>실행 내용 </a:t>
            </a:r>
            <a:r>
              <a:rPr lang="en-US" altLang="ko-KR" dirty="0"/>
              <a:t>: </a:t>
            </a:r>
            <a:r>
              <a:rPr lang="ko-KR" altLang="en-US" dirty="0"/>
              <a:t>사각형의 넓이를 구함</a:t>
            </a:r>
            <a:endParaRPr lang="en-US" altLang="ko-KR" dirty="0"/>
          </a:p>
          <a:p>
            <a:r>
              <a:rPr lang="ko-KR" altLang="en-US" dirty="0"/>
              <a:t>리턴 값</a:t>
            </a:r>
            <a:r>
              <a:rPr lang="en-US" altLang="ko-KR" dirty="0"/>
              <a:t>: </a:t>
            </a:r>
            <a:r>
              <a:rPr lang="ko-KR" altLang="en-US" dirty="0"/>
              <a:t>사각형의 넓이 값을 반환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함수 실행 </a:t>
            </a:r>
            <a:r>
              <a:rPr lang="en-US" altLang="ko-KR" dirty="0"/>
              <a:t>:  </a:t>
            </a:r>
            <a:r>
              <a:rPr lang="en-US" altLang="ko-KR" dirty="0" err="1"/>
              <a:t>document.write</a:t>
            </a:r>
            <a:r>
              <a:rPr lang="en-US" altLang="ko-KR" dirty="0"/>
              <a:t>(area(5, 10));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877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9743A8-7183-454D-992C-6DEC9E682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명시적</a:t>
            </a:r>
            <a:r>
              <a:rPr lang="en-US" altLang="ko-KR" dirty="0"/>
              <a:t>(</a:t>
            </a:r>
            <a:r>
              <a:rPr lang="ko-KR" altLang="en-US" dirty="0"/>
              <a:t>선언적</a:t>
            </a:r>
            <a:r>
              <a:rPr lang="en-US" altLang="ko-KR" dirty="0"/>
              <a:t>)</a:t>
            </a:r>
            <a:r>
              <a:rPr lang="ko-KR" altLang="en-US" dirty="0"/>
              <a:t>함수 실습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AA7960-457C-417E-B412-9ADAC79F5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73201"/>
            <a:ext cx="8915400" cy="4632178"/>
          </a:xfrm>
        </p:spPr>
        <p:txBody>
          <a:bodyPr/>
          <a:lstStyle/>
          <a:p>
            <a:r>
              <a:rPr lang="ko-KR" altLang="en-US" dirty="0"/>
              <a:t>함수 작성 위치 </a:t>
            </a:r>
            <a:r>
              <a:rPr lang="en-US" altLang="ko-KR" dirty="0"/>
              <a:t>: head </a:t>
            </a:r>
            <a:r>
              <a:rPr lang="ko-KR" altLang="en-US" dirty="0"/>
              <a:t>태그</a:t>
            </a:r>
            <a:endParaRPr lang="en-US" altLang="ko-KR" dirty="0"/>
          </a:p>
          <a:p>
            <a:r>
              <a:rPr lang="ko-KR" altLang="en-US" dirty="0"/>
              <a:t>함수 이름 </a:t>
            </a:r>
            <a:r>
              <a:rPr lang="en-US" altLang="ko-KR" dirty="0"/>
              <a:t>: </a:t>
            </a:r>
            <a:r>
              <a:rPr lang="en-US" altLang="ko-KR" dirty="0" err="1"/>
              <a:t>avrg</a:t>
            </a:r>
            <a:r>
              <a:rPr lang="en-US" altLang="ko-KR" dirty="0"/>
              <a:t>(array)</a:t>
            </a:r>
          </a:p>
          <a:p>
            <a:r>
              <a:rPr lang="ko-KR" altLang="en-US" dirty="0"/>
              <a:t>매개변수 </a:t>
            </a:r>
            <a:r>
              <a:rPr lang="en-US" altLang="ko-KR" dirty="0"/>
              <a:t>: array(Array)-</a:t>
            </a:r>
            <a:r>
              <a:rPr lang="ko-KR" altLang="en-US" dirty="0"/>
              <a:t>숫자형이 들어간 배열</a:t>
            </a:r>
            <a:endParaRPr lang="en-US" altLang="ko-KR" dirty="0"/>
          </a:p>
          <a:p>
            <a:r>
              <a:rPr lang="ko-KR" altLang="en-US" dirty="0"/>
              <a:t>실행 내용 </a:t>
            </a:r>
            <a:r>
              <a:rPr lang="en-US" altLang="ko-KR" dirty="0"/>
              <a:t>: </a:t>
            </a:r>
            <a:r>
              <a:rPr lang="ko-KR" altLang="en-US" dirty="0"/>
              <a:t>배열로 받은 값을 모두 더하고 개수만큼 나눠서 평균값을 구함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				(</a:t>
            </a:r>
            <a:r>
              <a:rPr lang="ko-KR" altLang="en-US" dirty="0"/>
              <a:t>힌트 </a:t>
            </a:r>
            <a:r>
              <a:rPr lang="en-US" altLang="ko-KR" dirty="0"/>
              <a:t>: for</a:t>
            </a:r>
            <a:r>
              <a:rPr lang="ko-KR" altLang="en-US" dirty="0"/>
              <a:t>문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리턴 값</a:t>
            </a:r>
            <a:r>
              <a:rPr lang="en-US" altLang="ko-KR" dirty="0"/>
              <a:t>: </a:t>
            </a:r>
            <a:r>
              <a:rPr lang="ko-KR" altLang="en-US" dirty="0"/>
              <a:t>평균값을 반환</a:t>
            </a:r>
            <a:endParaRPr lang="en-US" altLang="ko-KR" dirty="0"/>
          </a:p>
          <a:p>
            <a:r>
              <a:rPr lang="ko-KR" altLang="en-US" dirty="0"/>
              <a:t>함수 실행 </a:t>
            </a:r>
            <a:r>
              <a:rPr lang="en-US" altLang="ko-KR" dirty="0"/>
              <a:t>:  let </a:t>
            </a:r>
            <a:r>
              <a:rPr lang="en-US" altLang="ko-KR" dirty="0" err="1"/>
              <a:t>numArray</a:t>
            </a:r>
            <a:r>
              <a:rPr lang="en-US" altLang="ko-KR" dirty="0"/>
              <a:t> = [30,60,40, 60,20];</a:t>
            </a:r>
            <a:br>
              <a:rPr lang="en-US" altLang="ko-KR" dirty="0"/>
            </a:br>
            <a:r>
              <a:rPr lang="en-US" altLang="ko-KR" dirty="0"/>
              <a:t>				</a:t>
            </a:r>
            <a:r>
              <a:rPr lang="en-US" altLang="ko-KR" dirty="0" err="1"/>
              <a:t>document.write</a:t>
            </a:r>
            <a:r>
              <a:rPr lang="en-US" altLang="ko-KR" dirty="0"/>
              <a:t>(</a:t>
            </a:r>
            <a:r>
              <a:rPr lang="en-US" altLang="ko-KR" dirty="0" err="1"/>
              <a:t>avrg</a:t>
            </a:r>
            <a:r>
              <a:rPr lang="en-US" altLang="ko-KR" dirty="0"/>
              <a:t>(</a:t>
            </a:r>
            <a:r>
              <a:rPr lang="en-US" altLang="ko-KR" dirty="0" err="1"/>
              <a:t>numArray</a:t>
            </a:r>
            <a:r>
              <a:rPr lang="en-US" altLang="ko-KR" dirty="0"/>
              <a:t>));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559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F8869-AFF7-4B83-8D8A-0DC09A8E7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기본원칙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0A5D2C-0145-40F0-BDF1-7BE30D76A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74800"/>
            <a:ext cx="8915400" cy="4336422"/>
          </a:xfrm>
        </p:spPr>
        <p:txBody>
          <a:bodyPr/>
          <a:lstStyle/>
          <a:p>
            <a:r>
              <a:rPr lang="ko-KR" altLang="en-US" dirty="0"/>
              <a:t>초과된 인수는 무시</a:t>
            </a:r>
            <a:endParaRPr lang="en-US" altLang="ko-KR" dirty="0"/>
          </a:p>
          <a:p>
            <a:r>
              <a:rPr lang="ko-KR" altLang="en-US" dirty="0"/>
              <a:t>부족한 인수는 </a:t>
            </a:r>
            <a:r>
              <a:rPr lang="en-US" altLang="ko-KR" dirty="0"/>
              <a:t>undefined</a:t>
            </a:r>
          </a:p>
          <a:p>
            <a:r>
              <a:rPr lang="ko-KR" altLang="en-US" dirty="0"/>
              <a:t>이름은 같으니 매개변수가 여러 개인 경우 </a:t>
            </a:r>
            <a:r>
              <a:rPr lang="en-US" altLang="ko-KR" dirty="0"/>
              <a:t>– </a:t>
            </a:r>
            <a:r>
              <a:rPr lang="ko-KR" altLang="en-US" dirty="0"/>
              <a:t>매개변수의 수가 많은 함수만 호출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21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명시적</a:t>
            </a:r>
            <a:r>
              <a:rPr lang="en-US" altLang="ko-KR" dirty="0"/>
              <a:t>(</a:t>
            </a:r>
            <a:r>
              <a:rPr lang="ko-KR" altLang="en-US" dirty="0"/>
              <a:t>선언적</a:t>
            </a:r>
            <a:r>
              <a:rPr lang="en-US" altLang="ko-KR" dirty="0"/>
              <a:t>)</a:t>
            </a:r>
            <a:r>
              <a:rPr lang="ko-KR" altLang="en-US" dirty="0"/>
              <a:t>함수 실습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92925" y="1371600"/>
            <a:ext cx="8915400" cy="5002658"/>
          </a:xfrm>
        </p:spPr>
        <p:txBody>
          <a:bodyPr/>
          <a:lstStyle/>
          <a:p>
            <a:r>
              <a:rPr lang="ko-KR" altLang="en-US" dirty="0"/>
              <a:t>인수가 부족하게 들어왔을 경우 매개변수의 값이 </a:t>
            </a:r>
            <a:r>
              <a:rPr lang="en-US" altLang="ko-KR" dirty="0"/>
              <a:t>undefined </a:t>
            </a:r>
            <a:r>
              <a:rPr lang="ko-KR" altLang="en-US" dirty="0"/>
              <a:t>된다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undefined</a:t>
            </a:r>
            <a:r>
              <a:rPr lang="ko-KR" altLang="en-US" dirty="0"/>
              <a:t>가 들어 왔을 때</a:t>
            </a:r>
            <a:r>
              <a:rPr lang="en-US" altLang="ko-KR" dirty="0"/>
              <a:t> if</a:t>
            </a:r>
            <a:r>
              <a:rPr lang="ko-KR" altLang="en-US" dirty="0"/>
              <a:t>문을 이용해서 미리 지정된 값</a:t>
            </a:r>
            <a:r>
              <a:rPr lang="en-US" altLang="ko-KR" dirty="0"/>
              <a:t>(0)</a:t>
            </a:r>
            <a:r>
              <a:rPr lang="ko-KR" altLang="en-US" dirty="0"/>
              <a:t>을 </a:t>
            </a:r>
            <a:r>
              <a:rPr lang="ko-KR" altLang="en-US" dirty="0" smtClean="0"/>
              <a:t>넣으세요</a:t>
            </a:r>
            <a:endParaRPr lang="en-US" altLang="ko-KR" dirty="0"/>
          </a:p>
          <a:p>
            <a:r>
              <a:rPr lang="ko-KR" altLang="en-US" dirty="0"/>
              <a:t>함수 작성 위치 </a:t>
            </a:r>
            <a:r>
              <a:rPr lang="en-US" altLang="ko-KR" dirty="0"/>
              <a:t>: head </a:t>
            </a:r>
            <a:r>
              <a:rPr lang="ko-KR" altLang="en-US" dirty="0"/>
              <a:t>태그</a:t>
            </a:r>
            <a:endParaRPr lang="en-US" altLang="ko-KR" dirty="0"/>
          </a:p>
          <a:p>
            <a:r>
              <a:rPr lang="ko-KR" altLang="en-US" dirty="0"/>
              <a:t>함수 이름 </a:t>
            </a:r>
            <a:r>
              <a:rPr lang="en-US" altLang="ko-KR" dirty="0"/>
              <a:t>: add(num1, num2)</a:t>
            </a:r>
          </a:p>
          <a:p>
            <a:r>
              <a:rPr lang="ko-KR" altLang="en-US" dirty="0"/>
              <a:t>매개변수 </a:t>
            </a:r>
            <a:r>
              <a:rPr lang="en-US" altLang="ko-KR" dirty="0"/>
              <a:t>: num1 (Number),  num2 (Number)</a:t>
            </a:r>
          </a:p>
          <a:p>
            <a:r>
              <a:rPr lang="ko-KR" altLang="en-US" dirty="0"/>
              <a:t>실행 내용 </a:t>
            </a:r>
            <a:r>
              <a:rPr lang="en-US" altLang="ko-KR" dirty="0"/>
              <a:t>: </a:t>
            </a:r>
            <a:r>
              <a:rPr lang="ko-KR" altLang="en-US" dirty="0"/>
              <a:t>두수의 값을 더한다</a:t>
            </a:r>
            <a:endParaRPr lang="en-US" altLang="ko-KR" dirty="0"/>
          </a:p>
          <a:p>
            <a:r>
              <a:rPr lang="ko-KR" altLang="en-US" dirty="0"/>
              <a:t>리턴 값 </a:t>
            </a:r>
            <a:r>
              <a:rPr lang="en-US" altLang="ko-KR" dirty="0"/>
              <a:t>: </a:t>
            </a:r>
            <a:r>
              <a:rPr lang="ko-KR" altLang="en-US" dirty="0"/>
              <a:t>두 수의 더한 값을 반환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함수 실행 </a:t>
            </a:r>
            <a:r>
              <a:rPr lang="en-US" altLang="ko-KR" dirty="0"/>
              <a:t>:  </a:t>
            </a:r>
            <a:r>
              <a:rPr lang="en-US" altLang="ko-KR" dirty="0" err="1"/>
              <a:t>document.write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/>
              <a:t>add(5) );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15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F338B-00A4-4C77-84B1-361321B3D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 배울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5D785-0D9E-43ED-91C7-58935D4D0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09344"/>
            <a:ext cx="8915400" cy="4301878"/>
          </a:xfrm>
        </p:spPr>
        <p:txBody>
          <a:bodyPr/>
          <a:lstStyle/>
          <a:p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함수의 정의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ko-KR" altLang="en-US" sz="1800" kern="0" dirty="0">
                <a:solidFill>
                  <a:srgbClr val="000000"/>
                </a:solidFill>
                <a:latin typeface="+mn-ea"/>
              </a:rPr>
              <a:t>생성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)</a:t>
            </a:r>
          </a:p>
          <a:p>
            <a:r>
              <a:rPr lang="ko-KR" altLang="en-US" sz="1800" kern="0" dirty="0">
                <a:solidFill>
                  <a:srgbClr val="000000"/>
                </a:solidFill>
                <a:latin typeface="+mn-ea"/>
              </a:rPr>
              <a:t>재귀함수와 콜백함수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ko-KR" altLang="en-US" sz="1800" kern="0" dirty="0">
                <a:solidFill>
                  <a:srgbClr val="000000"/>
                </a:solidFill>
                <a:latin typeface="+mn-ea"/>
              </a:rPr>
              <a:t>내장함수</a:t>
            </a:r>
            <a:endParaRPr lang="en-US" altLang="ko-KR" sz="1800" kern="0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sz="1800" kern="0" dirty="0">
                <a:solidFill>
                  <a:srgbClr val="000000"/>
                </a:solidFill>
                <a:latin typeface="+mn-ea"/>
              </a:rPr>
              <a:t>변수의 적용범위</a:t>
            </a:r>
            <a:endParaRPr lang="en-US" altLang="ko-KR" sz="1800" kern="0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sz="1800" kern="0" dirty="0">
                <a:solidFill>
                  <a:srgbClr val="000000"/>
                </a:solidFill>
                <a:latin typeface="+mn-ea"/>
              </a:rPr>
              <a:t>중첩함수와 </a:t>
            </a:r>
            <a:r>
              <a:rPr lang="ko-KR" altLang="en-US" sz="1800" kern="0" dirty="0" err="1">
                <a:solidFill>
                  <a:srgbClr val="000000"/>
                </a:solidFill>
                <a:latin typeface="+mn-ea"/>
              </a:rPr>
              <a:t>클로저</a:t>
            </a:r>
            <a:endParaRPr lang="en-US" altLang="ko-KR" sz="1800" kern="0" dirty="0">
              <a:solidFill>
                <a:srgbClr val="000000"/>
              </a:solidFill>
              <a:latin typeface="+mn-ea"/>
            </a:endParaRPr>
          </a:p>
          <a:p>
            <a:endParaRPr lang="en-US" altLang="ko-KR" sz="1800" kern="0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425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5DF8B-6B8A-4A8E-A99C-82E1F3BF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기본값 매개변수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558A0F-92E9-42FA-BAE7-F30C579B9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88533"/>
            <a:ext cx="8915400" cy="4522689"/>
          </a:xfrm>
        </p:spPr>
        <p:txBody>
          <a:bodyPr/>
          <a:lstStyle/>
          <a:p>
            <a:r>
              <a:rPr lang="ko-KR" altLang="en-US" dirty="0"/>
              <a:t>값이 없거나 </a:t>
            </a:r>
            <a:r>
              <a:rPr lang="en-US" altLang="ko-KR" dirty="0"/>
              <a:t>undefined</a:t>
            </a:r>
            <a:r>
              <a:rPr lang="ko-KR" altLang="en-US" dirty="0"/>
              <a:t>가 전달될 경우</a:t>
            </a:r>
            <a:r>
              <a:rPr lang="en-US" altLang="ko-KR" dirty="0"/>
              <a:t>,</a:t>
            </a:r>
            <a:r>
              <a:rPr lang="ko-KR" altLang="en-US" dirty="0"/>
              <a:t> 매개변수를 기본값으로 초기화하는 변수</a:t>
            </a:r>
            <a:endParaRPr lang="en-US" altLang="ko-KR" dirty="0"/>
          </a:p>
          <a:p>
            <a:r>
              <a:rPr lang="en-US" altLang="ko-KR" dirty="0"/>
              <a:t>function multiply(a, </a:t>
            </a:r>
            <a:r>
              <a:rPr lang="en-US" altLang="ko-KR" b="1" dirty="0"/>
              <a:t>b = 1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/>
              <a:t>	  	return a * b;</a:t>
            </a:r>
            <a:br>
              <a:rPr lang="en-US" altLang="ko-KR" dirty="0"/>
            </a:br>
            <a:r>
              <a:rPr lang="en-US" altLang="ko-KR" dirty="0" smtClean="0"/>
              <a:t>}</a:t>
            </a:r>
            <a:endParaRPr lang="en-US" altLang="ko-KR" dirty="0"/>
          </a:p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인수의 값은 왼쪽에서부터 채워지기 때문에 오른쪽 끝 부터 기본값을 사용하는 것이 좋다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186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234EF-B5CC-407A-B847-5CE764813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나머지 매개변수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923ACD-B3BC-4029-9152-2192DEEFB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24000"/>
            <a:ext cx="8915400" cy="4387222"/>
          </a:xfrm>
        </p:spPr>
        <p:txBody>
          <a:bodyPr/>
          <a:lstStyle/>
          <a:p>
            <a:r>
              <a:rPr lang="ko-KR" altLang="en-US" dirty="0"/>
              <a:t>매개변수 앞에 </a:t>
            </a:r>
            <a:r>
              <a:rPr lang="en-US" altLang="ko-KR" dirty="0"/>
              <a:t>... </a:t>
            </a:r>
            <a:r>
              <a:rPr lang="ko-KR" altLang="en-US" dirty="0"/>
              <a:t>붙여 이후에 들어온 인수를 배열로 받는다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function </a:t>
            </a:r>
            <a:r>
              <a:rPr lang="en-US" altLang="ko-KR" dirty="0" err="1"/>
              <a:t>myFun</a:t>
            </a:r>
            <a:r>
              <a:rPr lang="en-US" altLang="ko-KR" dirty="0"/>
              <a:t>(a, b, </a:t>
            </a:r>
            <a:r>
              <a:rPr lang="en-US" altLang="ko-KR" b="1" dirty="0"/>
              <a:t>...</a:t>
            </a:r>
            <a:r>
              <a:rPr lang="en-US" altLang="ko-KR" b="1" dirty="0" err="1"/>
              <a:t>manyMoreArgs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/>
              <a:t>	 	console.log(＂a＂, a);</a:t>
            </a:r>
            <a:br>
              <a:rPr lang="en-US" altLang="ko-KR" dirty="0"/>
            </a:br>
            <a:r>
              <a:rPr lang="en-US" altLang="ko-KR" dirty="0"/>
              <a:t>		console.log(＂b＂, b);</a:t>
            </a:r>
            <a:br>
              <a:rPr lang="en-US" altLang="ko-KR" dirty="0"/>
            </a:br>
            <a:r>
              <a:rPr lang="en-US" altLang="ko-KR" dirty="0"/>
              <a:t>		console.log(＂</a:t>
            </a:r>
            <a:r>
              <a:rPr lang="en-US" altLang="ko-KR" dirty="0" err="1"/>
              <a:t>manyMoreArgs</a:t>
            </a:r>
            <a:r>
              <a:rPr lang="en-US" altLang="ko-KR" dirty="0"/>
              <a:t>＂, </a:t>
            </a:r>
            <a:r>
              <a:rPr lang="en-US" altLang="ko-KR" dirty="0" err="1"/>
              <a:t>manyMoreArgs</a:t>
            </a:r>
            <a:r>
              <a:rPr lang="en-US" altLang="ko-KR" dirty="0"/>
              <a:t>);</a:t>
            </a:r>
            <a:br>
              <a:rPr lang="en-US" altLang="ko-KR" dirty="0"/>
            </a:br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506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5105D-3CCE-48FF-A738-00FD207B7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arguments </a:t>
            </a:r>
            <a:r>
              <a:rPr lang="ko-KR" altLang="en-US" dirty="0"/>
              <a:t>객체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1C26FC-429D-4FBE-86E7-DD73EF72E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39333"/>
            <a:ext cx="8915400" cy="4471889"/>
          </a:xfrm>
        </p:spPr>
        <p:txBody>
          <a:bodyPr/>
          <a:lstStyle/>
          <a:p>
            <a:r>
              <a:rPr lang="ko-KR" altLang="en-US" dirty="0"/>
              <a:t>기본값 매개변수와</a:t>
            </a:r>
            <a:r>
              <a:rPr lang="en-US" altLang="ko-KR" dirty="0"/>
              <a:t> </a:t>
            </a:r>
            <a:r>
              <a:rPr lang="ko-KR" altLang="en-US" dirty="0"/>
              <a:t>나머지 매개변수를 사용하지 않을 때 사용할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함수 내에서 모든 인수 참조</a:t>
            </a:r>
            <a:r>
              <a:rPr lang="en-US" altLang="ko-KR" dirty="0"/>
              <a:t> :  arguments</a:t>
            </a:r>
          </a:p>
          <a:p>
            <a:r>
              <a:rPr lang="ko-KR" altLang="en-US" dirty="0"/>
              <a:t>배열과 비슷하게 인덱스로 값을 찾을 수 있다 </a:t>
            </a:r>
            <a:r>
              <a:rPr lang="en-US" altLang="ko-KR" dirty="0"/>
              <a:t>: arguments[0]</a:t>
            </a:r>
            <a:br>
              <a:rPr lang="en-US" altLang="ko-KR" dirty="0"/>
            </a:br>
            <a:r>
              <a:rPr lang="en-US" altLang="ko-KR" dirty="0"/>
              <a:t>													</a:t>
            </a:r>
            <a:r>
              <a:rPr lang="ko-KR" altLang="en-US" dirty="0"/>
              <a:t>유사배열</a:t>
            </a:r>
            <a:endParaRPr lang="en-US" altLang="ko-KR" dirty="0"/>
          </a:p>
          <a:p>
            <a:r>
              <a:rPr lang="en-US" altLang="ko-KR" dirty="0"/>
              <a:t>length</a:t>
            </a:r>
            <a:r>
              <a:rPr lang="ko-KR" altLang="en-US" dirty="0"/>
              <a:t>를 이용하여 길이 값을 확인하여 사용</a:t>
            </a:r>
            <a:r>
              <a:rPr lang="en-US" altLang="ko-KR" dirty="0"/>
              <a:t> - for</a:t>
            </a:r>
            <a:r>
              <a:rPr lang="ko-KR" altLang="en-US" dirty="0"/>
              <a:t>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8171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D910-5002-4DA2-970C-F7DF91740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명시적</a:t>
            </a:r>
            <a:r>
              <a:rPr lang="en-US" altLang="ko-KR" dirty="0"/>
              <a:t>(</a:t>
            </a:r>
            <a:r>
              <a:rPr lang="ko-KR" altLang="en-US" dirty="0"/>
              <a:t>선언적</a:t>
            </a:r>
            <a:r>
              <a:rPr lang="en-US" altLang="ko-KR" dirty="0"/>
              <a:t>)</a:t>
            </a:r>
            <a:r>
              <a:rPr lang="ko-KR" altLang="en-US" dirty="0"/>
              <a:t>함수 실습</a:t>
            </a:r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AA3B3B-738C-4166-AE5D-8B8721C21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05467"/>
            <a:ext cx="8915400" cy="450575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Arguments</a:t>
            </a:r>
            <a:r>
              <a:rPr lang="ko-KR" altLang="en-US" dirty="0" smtClean="0"/>
              <a:t>나 나머지 매개변수를 </a:t>
            </a:r>
            <a:r>
              <a:rPr lang="ko-KR" altLang="en-US" dirty="0"/>
              <a:t>이용하여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인수로 </a:t>
            </a:r>
            <a:r>
              <a:rPr lang="ko-KR" altLang="en-US" dirty="0"/>
              <a:t>받은 모든 숫자를 더하는 함수를 만드세요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/>
              <a:t>함수 작성 위치 </a:t>
            </a:r>
            <a:r>
              <a:rPr lang="en-US" altLang="ko-KR" dirty="0"/>
              <a:t>: head </a:t>
            </a:r>
            <a:r>
              <a:rPr lang="ko-KR" altLang="en-US" dirty="0"/>
              <a:t>태그</a:t>
            </a:r>
            <a:endParaRPr lang="en-US" altLang="ko-KR" dirty="0"/>
          </a:p>
          <a:p>
            <a:r>
              <a:rPr lang="ko-KR" altLang="en-US" dirty="0"/>
              <a:t>함수 이름 </a:t>
            </a:r>
            <a:r>
              <a:rPr lang="en-US" altLang="ko-KR" dirty="0"/>
              <a:t>: </a:t>
            </a:r>
            <a:r>
              <a:rPr lang="en-US" altLang="ko-KR" dirty="0" err="1"/>
              <a:t>addAll</a:t>
            </a:r>
            <a:r>
              <a:rPr lang="en-US" altLang="ko-KR" dirty="0"/>
              <a:t>()</a:t>
            </a:r>
          </a:p>
          <a:p>
            <a:r>
              <a:rPr lang="ko-KR" altLang="en-US" dirty="0"/>
              <a:t>매개변수 </a:t>
            </a:r>
            <a:r>
              <a:rPr lang="en-US" altLang="ko-KR" dirty="0"/>
              <a:t>: X (arguments </a:t>
            </a:r>
            <a:r>
              <a:rPr lang="ko-KR" altLang="en-US" dirty="0"/>
              <a:t>이용</a:t>
            </a:r>
            <a:r>
              <a:rPr lang="en-US" altLang="ko-KR" dirty="0" smtClean="0"/>
              <a:t>)  / </a:t>
            </a:r>
            <a:r>
              <a:rPr lang="ko-KR" altLang="en-US" dirty="0" smtClean="0"/>
              <a:t>나머지 매개변수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</a:t>
            </a:r>
            <a:endParaRPr lang="en-US" altLang="ko-KR" dirty="0"/>
          </a:p>
          <a:p>
            <a:r>
              <a:rPr lang="ko-KR" altLang="en-US" dirty="0"/>
              <a:t>실행 내용 </a:t>
            </a:r>
            <a:r>
              <a:rPr lang="en-US" altLang="ko-KR" dirty="0"/>
              <a:t>: </a:t>
            </a:r>
            <a:r>
              <a:rPr lang="ko-KR" altLang="en-US" dirty="0"/>
              <a:t>모든 수를 더한다</a:t>
            </a:r>
            <a:endParaRPr lang="en-US" altLang="ko-KR" dirty="0"/>
          </a:p>
          <a:p>
            <a:r>
              <a:rPr lang="ko-KR" altLang="en-US" dirty="0"/>
              <a:t>리턴 값 </a:t>
            </a:r>
            <a:r>
              <a:rPr lang="en-US" altLang="ko-KR" dirty="0"/>
              <a:t>: </a:t>
            </a:r>
            <a:r>
              <a:rPr lang="ko-KR" altLang="en-US" dirty="0"/>
              <a:t>모든 수를 더한 값을 반환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함수 실행 </a:t>
            </a:r>
            <a:r>
              <a:rPr lang="en-US" altLang="ko-KR" dirty="0"/>
              <a:t>:  </a:t>
            </a:r>
            <a:r>
              <a:rPr lang="en-US" altLang="ko-KR" dirty="0" err="1"/>
              <a:t>document.write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 err="1"/>
              <a:t>addAll</a:t>
            </a:r>
            <a:r>
              <a:rPr lang="en-US" altLang="ko-KR" dirty="0"/>
              <a:t>(5) );</a:t>
            </a:r>
          </a:p>
        </p:txBody>
      </p:sp>
    </p:spTree>
    <p:extLst>
      <p:ext uri="{BB962C8B-B14F-4D97-AF65-F5344CB8AC3E}">
        <p14:creationId xmlns:p14="http://schemas.microsoft.com/office/powerpoint/2010/main" val="322461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EE4E0-737C-4F99-B2B4-3A3189438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위치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67FEBE-9E82-4453-B8E4-BDF16CA00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90133"/>
            <a:ext cx="8915400" cy="4421089"/>
          </a:xfrm>
        </p:spPr>
        <p:txBody>
          <a:bodyPr/>
          <a:lstStyle/>
          <a:p>
            <a:r>
              <a:rPr lang="en-US" altLang="ko-KR" dirty="0"/>
              <a:t>&lt;body&gt; </a:t>
            </a:r>
            <a:r>
              <a:rPr lang="ko-KR" altLang="en-US" dirty="0"/>
              <a:t>아래 쪽의 </a:t>
            </a:r>
            <a:r>
              <a:rPr lang="en-US" altLang="ko-KR" dirty="0"/>
              <a:t>&lt;script&gt;</a:t>
            </a:r>
          </a:p>
          <a:p>
            <a:pPr lvl="1"/>
            <a:r>
              <a:rPr lang="ko-KR" altLang="en-US" dirty="0"/>
              <a:t>페이지 실행 시 바로 실행하는 스크립트</a:t>
            </a:r>
            <a:endParaRPr lang="en-US" altLang="ko-KR" dirty="0"/>
          </a:p>
          <a:p>
            <a:r>
              <a:rPr lang="en-US" altLang="ko-KR" dirty="0"/>
              <a:t>&lt;head&gt;</a:t>
            </a:r>
            <a:r>
              <a:rPr lang="ko-KR" altLang="en-US" dirty="0"/>
              <a:t>의 </a:t>
            </a:r>
            <a:r>
              <a:rPr lang="en-US" altLang="ko-KR" dirty="0"/>
              <a:t>&lt;script&gt;</a:t>
            </a:r>
          </a:p>
          <a:p>
            <a:pPr lvl="1"/>
            <a:r>
              <a:rPr lang="ko-KR" altLang="en-US" dirty="0"/>
              <a:t>함수의 선언</a:t>
            </a:r>
            <a:endParaRPr lang="en-US" altLang="ko-KR" dirty="0"/>
          </a:p>
          <a:p>
            <a:r>
              <a:rPr lang="en-US" altLang="ko-KR" dirty="0"/>
              <a:t>&lt;head&gt;</a:t>
            </a:r>
            <a:r>
              <a:rPr lang="ko-KR" altLang="en-US" dirty="0"/>
              <a:t>의 </a:t>
            </a:r>
            <a:r>
              <a:rPr lang="en-US" altLang="ko-KR" dirty="0"/>
              <a:t>&lt;script </a:t>
            </a:r>
            <a:r>
              <a:rPr lang="en-US" altLang="ko-KR" dirty="0" err="1"/>
              <a:t>src</a:t>
            </a:r>
            <a:r>
              <a:rPr lang="en-US" altLang="ko-KR" dirty="0"/>
              <a:t> =“”&gt; </a:t>
            </a:r>
            <a:r>
              <a:rPr lang="ko-KR" altLang="en-US" dirty="0"/>
              <a:t>이용한 링크 </a:t>
            </a:r>
            <a:r>
              <a:rPr lang="en-US" altLang="ko-KR" dirty="0" err="1"/>
              <a:t>js</a:t>
            </a:r>
            <a:r>
              <a:rPr lang="en-US" altLang="ko-KR" dirty="0"/>
              <a:t> </a:t>
            </a:r>
            <a:r>
              <a:rPr lang="ko-KR" altLang="en-US" dirty="0"/>
              <a:t>파일</a:t>
            </a:r>
            <a:endParaRPr lang="en-US" altLang="ko-KR" dirty="0"/>
          </a:p>
          <a:p>
            <a:pPr lvl="1"/>
            <a:r>
              <a:rPr lang="ko-KR" altLang="en-US" dirty="0"/>
              <a:t>함수의 묶음</a:t>
            </a:r>
          </a:p>
        </p:txBody>
      </p:sp>
    </p:spTree>
    <p:extLst>
      <p:ext uri="{BB962C8B-B14F-4D97-AF65-F5344CB8AC3E}">
        <p14:creationId xmlns:p14="http://schemas.microsoft.com/office/powerpoint/2010/main" val="370042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6879E-8C72-4C70-9BD5-082AB2ECE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명시적</a:t>
            </a:r>
            <a:r>
              <a:rPr lang="en-US" altLang="ko-KR" dirty="0"/>
              <a:t>(</a:t>
            </a:r>
            <a:r>
              <a:rPr lang="ko-KR" altLang="en-US" dirty="0"/>
              <a:t>선언적</a:t>
            </a:r>
            <a:r>
              <a:rPr lang="en-US" altLang="ko-KR" dirty="0"/>
              <a:t>)</a:t>
            </a:r>
            <a:r>
              <a:rPr lang="ko-KR" altLang="en-US" dirty="0"/>
              <a:t>함수 실습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BDC0DA-AA66-43B3-A63E-30BBE8314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11569"/>
            <a:ext cx="8915400" cy="4665785"/>
          </a:xfrm>
        </p:spPr>
        <p:txBody>
          <a:bodyPr>
            <a:normAutofit/>
          </a:bodyPr>
          <a:lstStyle/>
          <a:p>
            <a:r>
              <a:rPr lang="en-US" altLang="ko-KR" dirty="0"/>
              <a:t>Print(text) &gt; </a:t>
            </a:r>
            <a:r>
              <a:rPr lang="en-US" altLang="ko-KR" dirty="0" err="1"/>
              <a:t>document.write</a:t>
            </a:r>
            <a:r>
              <a:rPr lang="en-US" altLang="ko-KR" dirty="0"/>
              <a:t>() ;</a:t>
            </a:r>
            <a:br>
              <a:rPr lang="en-US" altLang="ko-KR" dirty="0"/>
            </a:br>
            <a:r>
              <a:rPr lang="ko-KR" altLang="en-US" dirty="0"/>
              <a:t>인수</a:t>
            </a:r>
            <a:r>
              <a:rPr lang="en-US" altLang="ko-KR" dirty="0"/>
              <a:t> 1</a:t>
            </a:r>
            <a:r>
              <a:rPr lang="ko-KR" altLang="en-US" dirty="0"/>
              <a:t>개를 </a:t>
            </a:r>
            <a:r>
              <a:rPr lang="en-US" altLang="ko-KR" dirty="0"/>
              <a:t>&lt;h3&gt;&lt;/h3&gt; </a:t>
            </a:r>
            <a:r>
              <a:rPr lang="ko-KR" altLang="en-US" dirty="0"/>
              <a:t>넣어서 </a:t>
            </a:r>
            <a:r>
              <a:rPr lang="en-US" altLang="ko-KR" dirty="0" err="1"/>
              <a:t>document.write</a:t>
            </a:r>
            <a:r>
              <a:rPr lang="en-US" altLang="ko-KR" dirty="0"/>
              <a:t>();</a:t>
            </a:r>
            <a:r>
              <a:rPr lang="ko-KR" altLang="en-US" dirty="0"/>
              <a:t>로 출력하는 함수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Muti</a:t>
            </a:r>
            <a:r>
              <a:rPr lang="en-US" altLang="ko-KR" dirty="0"/>
              <a:t>(a, b)</a:t>
            </a:r>
            <a:br>
              <a:rPr lang="en-US" altLang="ko-KR" dirty="0"/>
            </a:br>
            <a:r>
              <a:rPr lang="ko-KR" altLang="en-US" dirty="0"/>
              <a:t>인수 </a:t>
            </a:r>
            <a:r>
              <a:rPr lang="en-US" altLang="ko-KR" dirty="0"/>
              <a:t>2</a:t>
            </a:r>
            <a:r>
              <a:rPr lang="ko-KR" altLang="en-US" dirty="0"/>
              <a:t>개를 받아와서 두 수의 곱을 </a:t>
            </a:r>
            <a:r>
              <a:rPr lang="en-US" altLang="ko-KR" dirty="0"/>
              <a:t>return </a:t>
            </a:r>
            <a:r>
              <a:rPr lang="ko-KR" altLang="en-US" dirty="0"/>
              <a:t>하는 함수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Show(array)</a:t>
            </a:r>
            <a:br>
              <a:rPr lang="en-US" altLang="ko-KR" dirty="0"/>
            </a:br>
            <a:r>
              <a:rPr lang="ko-KR" altLang="en-US" dirty="0"/>
              <a:t>배열을 인수로 받아서 배열 안에 있는 값을 화면에 출력하는 함수</a:t>
            </a:r>
            <a:endParaRPr lang="en-US" altLang="ko-KR" dirty="0"/>
          </a:p>
          <a:p>
            <a:pPr lvl="1"/>
            <a:r>
              <a:rPr lang="ko-KR" altLang="en-US" dirty="0"/>
              <a:t>함수는 호출하여서 확인하시면 됩니다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917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6879E-8C72-4C70-9BD5-082AB2ECE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명시적</a:t>
            </a:r>
            <a:r>
              <a:rPr lang="en-US" altLang="ko-KR" dirty="0"/>
              <a:t>(</a:t>
            </a:r>
            <a:r>
              <a:rPr lang="ko-KR" altLang="en-US" dirty="0"/>
              <a:t>선언적</a:t>
            </a:r>
            <a:r>
              <a:rPr lang="en-US" altLang="ko-KR" dirty="0"/>
              <a:t>)</a:t>
            </a:r>
            <a:r>
              <a:rPr lang="ko-KR" altLang="en-US" dirty="0"/>
              <a:t>함수 실습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BDC0DA-AA66-43B3-A63E-30BBE8314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403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2EA53-331E-49E2-8097-FE8812219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함수표현식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59D621-C9E2-424E-86D0-EDED50D7A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56267"/>
            <a:ext cx="8915400" cy="4454955"/>
          </a:xfrm>
        </p:spPr>
        <p:txBody>
          <a:bodyPr/>
          <a:lstStyle/>
          <a:p>
            <a:r>
              <a:rPr lang="ko-KR" altLang="en-US" dirty="0"/>
              <a:t>변수에 대입해서 사용하는 이름없는 함수</a:t>
            </a:r>
            <a:endParaRPr lang="en-US" altLang="ko-KR" dirty="0"/>
          </a:p>
          <a:p>
            <a:r>
              <a:rPr lang="ko-KR" altLang="en-US" dirty="0"/>
              <a:t>객체로 호출</a:t>
            </a:r>
            <a:r>
              <a:rPr lang="en-US" altLang="ko-KR" dirty="0"/>
              <a:t>, </a:t>
            </a:r>
            <a:r>
              <a:rPr lang="ko-KR" altLang="en-US" dirty="0"/>
              <a:t>한번만 사용</a:t>
            </a:r>
            <a:endParaRPr lang="en-US" altLang="ko-KR" dirty="0"/>
          </a:p>
          <a:p>
            <a:r>
              <a:rPr lang="en-US" altLang="ko-KR" dirty="0"/>
              <a:t>let</a:t>
            </a:r>
            <a:r>
              <a:rPr lang="ko-KR" altLang="en-US" dirty="0"/>
              <a:t> 변수 </a:t>
            </a:r>
            <a:r>
              <a:rPr lang="en-US" altLang="ko-KR" dirty="0"/>
              <a:t>= function(</a:t>
            </a:r>
            <a:r>
              <a:rPr lang="ko-KR" altLang="en-US" dirty="0"/>
              <a:t>사용될 매개변수</a:t>
            </a:r>
            <a:r>
              <a:rPr lang="en-US" altLang="ko-KR" dirty="0"/>
              <a:t>, )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  <a:br>
              <a:rPr lang="en-US" altLang="ko-KR" dirty="0"/>
            </a:br>
            <a:r>
              <a:rPr lang="en-US" altLang="ko-KR" dirty="0"/>
              <a:t>		</a:t>
            </a:r>
            <a:r>
              <a:rPr lang="ko-KR" altLang="en-US" dirty="0"/>
              <a:t>함수 문장들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>		return ;</a:t>
            </a:r>
            <a:br>
              <a:rPr lang="en-US" altLang="ko-KR" dirty="0"/>
            </a:br>
            <a:r>
              <a:rPr lang="en-US" altLang="ko-KR" dirty="0"/>
              <a:t>};</a:t>
            </a:r>
          </a:p>
          <a:p>
            <a:endParaRPr lang="en-US" altLang="ko-KR" dirty="0"/>
          </a:p>
          <a:p>
            <a:r>
              <a:rPr lang="ko-KR" altLang="en-US" dirty="0"/>
              <a:t>동일하게 호출해서 사용할 수 있다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r>
              <a:rPr lang="en-US" altLang="ko-KR" dirty="0"/>
              <a:t>&gt; </a:t>
            </a:r>
            <a:r>
              <a:rPr lang="ko-KR" altLang="en-US" dirty="0"/>
              <a:t>변수이름</a:t>
            </a:r>
            <a:r>
              <a:rPr lang="en-US" altLang="ko-KR" dirty="0"/>
              <a:t>();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660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2EA53-331E-49E2-8097-FE8812219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함수표현식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59D621-C9E2-424E-86D0-EDED50D7A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71601"/>
            <a:ext cx="8915400" cy="4539622"/>
          </a:xfrm>
        </p:spPr>
        <p:txBody>
          <a:bodyPr/>
          <a:lstStyle/>
          <a:p>
            <a:r>
              <a:rPr lang="ko-KR" altLang="en-US" dirty="0"/>
              <a:t>함수 작성 위치 </a:t>
            </a:r>
            <a:r>
              <a:rPr lang="en-US" altLang="ko-KR" dirty="0"/>
              <a:t>: body </a:t>
            </a:r>
            <a:r>
              <a:rPr lang="ko-KR" altLang="en-US" dirty="0"/>
              <a:t>태그</a:t>
            </a:r>
            <a:endParaRPr lang="en-US" altLang="ko-KR" dirty="0"/>
          </a:p>
          <a:p>
            <a:r>
              <a:rPr lang="ko-KR" altLang="en-US" dirty="0"/>
              <a:t>함수를 할당할 변수 이름 </a:t>
            </a:r>
            <a:r>
              <a:rPr lang="en-US" altLang="ko-KR" dirty="0"/>
              <a:t>: sub</a:t>
            </a:r>
          </a:p>
          <a:p>
            <a:r>
              <a:rPr lang="ko-KR" altLang="en-US" dirty="0"/>
              <a:t>매개변수 </a:t>
            </a:r>
            <a:r>
              <a:rPr lang="en-US" altLang="ko-KR" dirty="0"/>
              <a:t>: num1 (Number),  num2 (Number)</a:t>
            </a:r>
          </a:p>
          <a:p>
            <a:r>
              <a:rPr lang="ko-KR" altLang="en-US" dirty="0"/>
              <a:t>실행 내용 </a:t>
            </a:r>
            <a:r>
              <a:rPr lang="en-US" altLang="ko-KR" dirty="0"/>
              <a:t>: </a:t>
            </a:r>
            <a:r>
              <a:rPr lang="ko-KR" altLang="en-US" dirty="0"/>
              <a:t>두수의 값을 뺀다</a:t>
            </a:r>
            <a:endParaRPr lang="en-US" altLang="ko-KR" dirty="0"/>
          </a:p>
          <a:p>
            <a:r>
              <a:rPr lang="ko-KR" altLang="en-US" dirty="0"/>
              <a:t>리턴 값 </a:t>
            </a:r>
            <a:r>
              <a:rPr lang="en-US" altLang="ko-KR" dirty="0"/>
              <a:t>: </a:t>
            </a:r>
            <a:r>
              <a:rPr lang="ko-KR" altLang="en-US" dirty="0"/>
              <a:t>두 수의 뺀 값을 반환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함수 실행 </a:t>
            </a:r>
            <a:r>
              <a:rPr lang="en-US" altLang="ko-KR" dirty="0"/>
              <a:t>:  </a:t>
            </a:r>
            <a:r>
              <a:rPr lang="en-US" altLang="ko-KR" dirty="0" err="1"/>
              <a:t>document.write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/>
              <a:t>sub(5,10) );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110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선언식 함수와 함수표현식의 차이점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337733"/>
            <a:ext cx="8915400" cy="4896157"/>
          </a:xfrm>
        </p:spPr>
        <p:txBody>
          <a:bodyPr>
            <a:normAutofit/>
          </a:bodyPr>
          <a:lstStyle/>
          <a:p>
            <a:r>
              <a:rPr lang="ko-KR" altLang="en-US" dirty="0"/>
              <a:t>함수 선언문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함수는 주요 코드 흐름 중간에 독자적인 구문 형태로 존재</a:t>
            </a:r>
            <a:endParaRPr lang="en-US" altLang="ko-KR" dirty="0"/>
          </a:p>
          <a:p>
            <a:r>
              <a:rPr lang="ko-KR" altLang="en-US" dirty="0"/>
              <a:t>함수 선언문은 함수 선언문이 정의되기 전에도 </a:t>
            </a:r>
            <a:r>
              <a:rPr lang="ko-KR" altLang="en-US" dirty="0" err="1"/>
              <a:t>호출가능</a:t>
            </a:r>
            <a:endParaRPr lang="en-US" altLang="ko-KR" dirty="0"/>
          </a:p>
          <a:p>
            <a:r>
              <a:rPr lang="ko-KR" altLang="en-US" dirty="0"/>
              <a:t>블록 밖에서도 가능</a:t>
            </a:r>
            <a:r>
              <a:rPr lang="en-US" altLang="ko-KR" dirty="0"/>
              <a:t>(</a:t>
            </a:r>
            <a:r>
              <a:rPr lang="ko-KR" altLang="en-US" dirty="0"/>
              <a:t>함수 안  제외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함수 표현식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함수는 표현식이나 구문 구성</a:t>
            </a:r>
            <a:r>
              <a:rPr lang="en-US" altLang="ko-KR" dirty="0"/>
              <a:t>(syntax construct) </a:t>
            </a:r>
            <a:r>
              <a:rPr lang="ko-KR" altLang="en-US" dirty="0"/>
              <a:t>내부에 생성</a:t>
            </a:r>
          </a:p>
          <a:p>
            <a:r>
              <a:rPr lang="ko-KR" altLang="en-US" dirty="0"/>
              <a:t>함수 표현식은 실제 실행 흐름이 해당 함수에 도달했을 때 함수를 생성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따라서 실행 흐름이 함수에 도달했을 때부터 해당 함수를 사용할 수 있다</a:t>
            </a:r>
            <a:endParaRPr lang="en-US" altLang="ko-KR" dirty="0"/>
          </a:p>
          <a:p>
            <a:r>
              <a:rPr lang="ko-KR" altLang="en-US" dirty="0"/>
              <a:t>단 함수가 선언된 블록안에서만 가능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385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BF7BC-6244-44B9-872D-6C963C9B8E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함수의 정의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B92AAD-D74D-48F9-9379-2D456CD1F1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41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70901-EB46-48BB-82E6-4CB6CC50C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호이스팅</a:t>
            </a:r>
            <a:r>
              <a:rPr lang="en-US" altLang="ko-KR" dirty="0"/>
              <a:t>(</a:t>
            </a:r>
            <a:r>
              <a:rPr lang="en-US" altLang="ko-KR" dirty="0" err="1"/>
              <a:t>hostiong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53361C-158B-4E9F-98B6-47BB56F8A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07067"/>
            <a:ext cx="8915400" cy="4404155"/>
          </a:xfrm>
        </p:spPr>
        <p:txBody>
          <a:bodyPr/>
          <a:lstStyle/>
          <a:p>
            <a:r>
              <a:rPr lang="ko-KR" altLang="en-US" dirty="0"/>
              <a:t>이전에 선언된 함수를 미리 위로 끌어 올리는 것</a:t>
            </a:r>
            <a:endParaRPr lang="en-US" altLang="ko-KR" dirty="0"/>
          </a:p>
          <a:p>
            <a:r>
              <a:rPr lang="ko-KR" altLang="en-US" dirty="0"/>
              <a:t>명시적 함수는 끌어올리지만 함수 표현식은 선언된 것이 아닌 변수에 할당되어지기 때문에 미리 올라가지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08C70B-30C4-47F0-9559-E6FF29DCA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1675" y="2466991"/>
            <a:ext cx="2124371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86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5D197-7ECE-4A2A-BC63-F04F2A03E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화살표 함수</a:t>
            </a:r>
            <a:r>
              <a:rPr lang="en-US" altLang="ko-KR" dirty="0"/>
              <a:t> - ES6 </a:t>
            </a:r>
            <a:r>
              <a:rPr lang="ko-KR" altLang="en-US" dirty="0"/>
              <a:t>문법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76D1AA-AB63-43F5-9B2B-BCA668D4B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90133"/>
            <a:ext cx="8915400" cy="4421089"/>
          </a:xfrm>
        </p:spPr>
        <p:txBody>
          <a:bodyPr/>
          <a:lstStyle/>
          <a:p>
            <a:r>
              <a:rPr lang="ko-KR" altLang="en-US" dirty="0"/>
              <a:t>함수표현식</a:t>
            </a:r>
            <a:r>
              <a:rPr lang="en-US" altLang="ko-KR" dirty="0"/>
              <a:t>(</a:t>
            </a:r>
            <a:r>
              <a:rPr lang="ko-KR" altLang="en-US" dirty="0"/>
              <a:t>익명함수</a:t>
            </a:r>
            <a:r>
              <a:rPr lang="en-US" altLang="ko-KR" dirty="0"/>
              <a:t>)</a:t>
            </a:r>
            <a:r>
              <a:rPr lang="ko-KR" altLang="en-US" dirty="0"/>
              <a:t>을 더 간단히 생성 하는 방법</a:t>
            </a:r>
            <a:endParaRPr lang="en-US" altLang="ko-KR" dirty="0"/>
          </a:p>
          <a:p>
            <a:r>
              <a:rPr lang="en-US" altLang="ko-KR" dirty="0"/>
              <a:t>let </a:t>
            </a:r>
            <a:r>
              <a:rPr lang="ko-KR" altLang="en-US" dirty="0"/>
              <a:t>변수이름</a:t>
            </a:r>
            <a:r>
              <a:rPr lang="en-US" altLang="ko-KR" dirty="0"/>
              <a:t> = (</a:t>
            </a:r>
            <a:r>
              <a:rPr lang="ko-KR" altLang="en-US" dirty="0"/>
              <a:t>매개변수</a:t>
            </a:r>
            <a:r>
              <a:rPr lang="en-US" altLang="ko-KR" dirty="0"/>
              <a:t>1, </a:t>
            </a:r>
            <a:r>
              <a:rPr lang="ko-KR" altLang="en-US" dirty="0"/>
              <a:t>매개변수</a:t>
            </a:r>
            <a:r>
              <a:rPr lang="en-US" altLang="ko-KR" dirty="0"/>
              <a:t>2) =&gt; { </a:t>
            </a:r>
            <a:r>
              <a:rPr lang="ko-KR" altLang="en-US" dirty="0"/>
              <a:t>실행할 문장</a:t>
            </a:r>
            <a:r>
              <a:rPr lang="en-US" altLang="ko-KR" dirty="0"/>
              <a:t>; 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097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8F636-0880-4539-9679-ADEF48A5A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화살표 함수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5B3584-32CD-448E-A7D4-6E67F650E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39333"/>
            <a:ext cx="8915400" cy="4471889"/>
          </a:xfrm>
        </p:spPr>
        <p:txBody>
          <a:bodyPr/>
          <a:lstStyle/>
          <a:p>
            <a:r>
              <a:rPr lang="ko-KR" altLang="en-US" dirty="0"/>
              <a:t>함수 작성 위치 </a:t>
            </a:r>
            <a:r>
              <a:rPr lang="en-US" altLang="ko-KR" dirty="0"/>
              <a:t>: head </a:t>
            </a:r>
            <a:r>
              <a:rPr lang="ko-KR" altLang="en-US" dirty="0"/>
              <a:t>태그</a:t>
            </a:r>
            <a:endParaRPr lang="en-US" altLang="ko-KR" dirty="0"/>
          </a:p>
          <a:p>
            <a:r>
              <a:rPr lang="ko-KR" altLang="en-US" dirty="0"/>
              <a:t>함수를 할당할 변수 이름 </a:t>
            </a:r>
            <a:r>
              <a:rPr lang="en-US" altLang="ko-KR" dirty="0"/>
              <a:t>: </a:t>
            </a:r>
            <a:r>
              <a:rPr lang="en-US" altLang="ko-KR" dirty="0" err="1"/>
              <a:t>subArrow</a:t>
            </a:r>
            <a:endParaRPr lang="en-US" altLang="ko-KR" dirty="0"/>
          </a:p>
          <a:p>
            <a:r>
              <a:rPr lang="ko-KR" altLang="en-US" dirty="0"/>
              <a:t>매개변수 </a:t>
            </a:r>
            <a:r>
              <a:rPr lang="en-US" altLang="ko-KR" dirty="0"/>
              <a:t>: num1 (Number),  num2 (Number)</a:t>
            </a:r>
          </a:p>
          <a:p>
            <a:r>
              <a:rPr lang="ko-KR" altLang="en-US" dirty="0"/>
              <a:t>실행 내용 </a:t>
            </a:r>
            <a:r>
              <a:rPr lang="en-US" altLang="ko-KR" dirty="0"/>
              <a:t>: </a:t>
            </a:r>
            <a:r>
              <a:rPr lang="ko-KR" altLang="en-US" dirty="0"/>
              <a:t>두수의 값을 뺀다</a:t>
            </a:r>
            <a:endParaRPr lang="en-US" altLang="ko-KR" dirty="0"/>
          </a:p>
          <a:p>
            <a:r>
              <a:rPr lang="ko-KR" altLang="en-US" dirty="0"/>
              <a:t>리턴 값 </a:t>
            </a:r>
            <a:r>
              <a:rPr lang="en-US" altLang="ko-KR" dirty="0"/>
              <a:t>: </a:t>
            </a:r>
            <a:r>
              <a:rPr lang="ko-KR" altLang="en-US" dirty="0"/>
              <a:t>두 수의 뺀 값을 반환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함수 실행 </a:t>
            </a:r>
            <a:r>
              <a:rPr lang="en-US" altLang="ko-KR" dirty="0"/>
              <a:t>:  </a:t>
            </a:r>
            <a:r>
              <a:rPr lang="en-US" altLang="ko-KR" dirty="0" err="1"/>
              <a:t>document.write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/>
              <a:t>sub(5,10) );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460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01B8B-2B51-48C1-83E2-A4FD4490C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AC2BC-4153-464F-AB30-814436A13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71601"/>
            <a:ext cx="8915400" cy="4862290"/>
          </a:xfrm>
        </p:spPr>
        <p:txBody>
          <a:bodyPr>
            <a:normAutofit/>
          </a:bodyPr>
          <a:lstStyle/>
          <a:p>
            <a:r>
              <a:rPr lang="en-US" altLang="ko-KR" dirty="0"/>
              <a:t>function </a:t>
            </a:r>
            <a:r>
              <a:rPr lang="en-US" altLang="ko-KR" dirty="0" smtClean="0"/>
              <a:t>ask(question(</a:t>
            </a:r>
            <a:r>
              <a:rPr lang="ko-KR" altLang="en-US" dirty="0" smtClean="0"/>
              <a:t>질문</a:t>
            </a:r>
            <a:r>
              <a:rPr lang="en-US" altLang="ko-KR" dirty="0" smtClean="0"/>
              <a:t>/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), yes(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), no(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)) </a:t>
            </a:r>
            <a:r>
              <a:rPr lang="en-US" altLang="ko-KR" dirty="0"/>
              <a:t>{</a:t>
            </a:r>
            <a:br>
              <a:rPr lang="en-US" altLang="ko-KR" dirty="0"/>
            </a:br>
            <a:r>
              <a:rPr lang="en-US" altLang="ko-KR" dirty="0"/>
              <a:t>	  if ( confirm(question) ) </a:t>
            </a:r>
            <a:br>
              <a:rPr lang="en-US" altLang="ko-KR" dirty="0"/>
            </a:br>
            <a:r>
              <a:rPr lang="en-US" altLang="ko-KR" dirty="0"/>
              <a:t>		yes()</a:t>
            </a:r>
            <a:br>
              <a:rPr lang="en-US" altLang="ko-KR" dirty="0"/>
            </a:br>
            <a:r>
              <a:rPr lang="en-US" altLang="ko-KR" dirty="0"/>
              <a:t>	  else </a:t>
            </a:r>
            <a:br>
              <a:rPr lang="en-US" altLang="ko-KR" dirty="0"/>
            </a:br>
            <a:r>
              <a:rPr lang="en-US" altLang="ko-KR" dirty="0"/>
              <a:t>		no();</a:t>
            </a:r>
            <a:br>
              <a:rPr lang="en-US" altLang="ko-KR" dirty="0"/>
            </a:br>
            <a:r>
              <a:rPr lang="en-US" altLang="ko-KR" dirty="0"/>
              <a:t>}</a:t>
            </a:r>
          </a:p>
          <a:p>
            <a:r>
              <a:rPr lang="en-US" altLang="ko-KR" dirty="0"/>
              <a:t>ask(</a:t>
            </a:r>
            <a:br>
              <a:rPr lang="en-US" altLang="ko-KR" dirty="0"/>
            </a:br>
            <a:r>
              <a:rPr lang="en-US" altLang="ko-KR" dirty="0"/>
              <a:t>  "</a:t>
            </a:r>
            <a:r>
              <a:rPr lang="ko-KR" altLang="en-US" dirty="0"/>
              <a:t>동의하십니까</a:t>
            </a:r>
            <a:r>
              <a:rPr lang="en-US" altLang="ko-KR" dirty="0"/>
              <a:t>?",</a:t>
            </a:r>
            <a:br>
              <a:rPr lang="en-US" altLang="ko-KR" dirty="0"/>
            </a:br>
            <a:r>
              <a:rPr lang="en-US" altLang="ko-KR" b="1" dirty="0"/>
              <a:t>  function() { alert("</a:t>
            </a:r>
            <a:r>
              <a:rPr lang="ko-KR" altLang="en-US" b="1" dirty="0"/>
              <a:t>동의하셨습니다</a:t>
            </a:r>
            <a:r>
              <a:rPr lang="en-US" altLang="ko-KR" b="1" dirty="0"/>
              <a:t>."); },</a:t>
            </a:r>
            <a:br>
              <a:rPr lang="en-US" altLang="ko-KR" b="1" dirty="0"/>
            </a:br>
            <a:r>
              <a:rPr lang="en-US" altLang="ko-KR" b="1" dirty="0"/>
              <a:t>  function() { alert("</a:t>
            </a:r>
            <a:r>
              <a:rPr lang="ko-KR" altLang="en-US" b="1" dirty="0"/>
              <a:t>취소 버튼을 누르셨습니다</a:t>
            </a:r>
            <a:r>
              <a:rPr lang="en-US" altLang="ko-KR" b="1" dirty="0"/>
              <a:t>."); }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);</a:t>
            </a:r>
          </a:p>
          <a:p>
            <a:r>
              <a:rPr lang="ko-KR" altLang="en-US" dirty="0"/>
              <a:t>위의 </a:t>
            </a:r>
            <a:r>
              <a:rPr lang="en-US" altLang="ko-KR" dirty="0"/>
              <a:t>ask</a:t>
            </a:r>
            <a:r>
              <a:rPr lang="ko-KR" altLang="en-US" dirty="0"/>
              <a:t>안에 들어가는 함수표현식을 화살표함수로 바꾸세요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481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0D6074-39E1-4D28-B45B-80B2329AF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5BFC44-76C8-4AF9-B7DF-DAC71CD06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12985"/>
            <a:ext cx="8915400" cy="4598237"/>
          </a:xfrm>
        </p:spPr>
        <p:txBody>
          <a:bodyPr/>
          <a:lstStyle/>
          <a:p>
            <a:r>
              <a:rPr lang="ko-KR" altLang="en-US" dirty="0"/>
              <a:t>매개변수 </a:t>
            </a:r>
            <a:r>
              <a:rPr lang="en-US" altLang="ko-KR" dirty="0"/>
              <a:t>: </a:t>
            </a:r>
            <a:r>
              <a:rPr lang="ko-KR" altLang="en-US" dirty="0"/>
              <a:t>함수안에서 사용할 변수 값을 가져와서 사용하기위해 </a:t>
            </a:r>
            <a:r>
              <a:rPr lang="ko-KR" altLang="en-US" dirty="0" err="1"/>
              <a:t>담는변수</a:t>
            </a:r>
            <a:endParaRPr lang="en-US" altLang="ko-KR" dirty="0"/>
          </a:p>
          <a:p>
            <a:r>
              <a:rPr lang="ko-KR" altLang="en-US" dirty="0"/>
              <a:t>리턴 </a:t>
            </a:r>
            <a:r>
              <a:rPr lang="en-US" altLang="ko-KR" dirty="0"/>
              <a:t>: </a:t>
            </a:r>
            <a:r>
              <a:rPr lang="ko-KR" altLang="en-US" dirty="0"/>
              <a:t>함수에서 계산된 결과값을 전달</a:t>
            </a:r>
            <a:endParaRPr lang="en-US" altLang="ko-KR" dirty="0"/>
          </a:p>
          <a:p>
            <a:r>
              <a:rPr lang="ko-KR" altLang="en-US" dirty="0"/>
              <a:t>인수 </a:t>
            </a:r>
            <a:r>
              <a:rPr lang="en-US" altLang="ko-KR" dirty="0"/>
              <a:t>: </a:t>
            </a:r>
            <a:r>
              <a:rPr lang="ko-KR" altLang="en-US" dirty="0"/>
              <a:t>함수를 호출할 때 넣어주는 값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명시적</a:t>
            </a:r>
            <a:r>
              <a:rPr lang="en-US" altLang="ko-KR" dirty="0"/>
              <a:t>(</a:t>
            </a:r>
            <a:r>
              <a:rPr lang="ko-KR" altLang="en-US" dirty="0"/>
              <a:t>선언적</a:t>
            </a:r>
            <a:r>
              <a:rPr lang="en-US" altLang="ko-KR" dirty="0"/>
              <a:t>)</a:t>
            </a:r>
            <a:r>
              <a:rPr lang="ko-KR" altLang="en-US" dirty="0"/>
              <a:t>함수</a:t>
            </a:r>
            <a:endParaRPr lang="en-US" altLang="ko-KR" dirty="0"/>
          </a:p>
          <a:p>
            <a:r>
              <a:rPr lang="ko-KR" altLang="en-US" dirty="0"/>
              <a:t>함수표현식</a:t>
            </a:r>
            <a:endParaRPr lang="en-US" altLang="ko-KR" dirty="0"/>
          </a:p>
          <a:p>
            <a:r>
              <a:rPr lang="ko-KR" altLang="en-US" b="1" dirty="0"/>
              <a:t>화살표 함수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081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호출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312985"/>
            <a:ext cx="8915400" cy="4598237"/>
          </a:xfrm>
        </p:spPr>
        <p:txBody>
          <a:bodyPr/>
          <a:lstStyle/>
          <a:p>
            <a:r>
              <a:rPr lang="ko-KR" altLang="en-US" dirty="0"/>
              <a:t>함수를 사용하기 위해서 함수의 이름과 인수의 값을 적어서 부르는 것</a:t>
            </a:r>
            <a:endParaRPr lang="en-US" altLang="ko-KR" dirty="0"/>
          </a:p>
          <a:p>
            <a:r>
              <a:rPr lang="en-US" altLang="ko-KR" dirty="0"/>
              <a:t>alert(); prompt();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379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B1767-3094-4986-BBAC-42198F57D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호출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783E2C-E574-45BA-B8D9-FE4D72399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06769"/>
            <a:ext cx="8915400" cy="4504453"/>
          </a:xfrm>
        </p:spPr>
        <p:txBody>
          <a:bodyPr/>
          <a:lstStyle/>
          <a:p>
            <a:r>
              <a:rPr lang="ko-KR" altLang="en-US" dirty="0"/>
              <a:t>이벤트 발생</a:t>
            </a:r>
            <a:r>
              <a:rPr lang="en-US" altLang="ko-KR" dirty="0"/>
              <a:t> / </a:t>
            </a:r>
            <a:r>
              <a:rPr lang="ko-KR" altLang="en-US" dirty="0"/>
              <a:t>자바스크립트 코드에서 호출</a:t>
            </a:r>
            <a:r>
              <a:rPr lang="en-US" altLang="ko-KR" dirty="0"/>
              <a:t> / </a:t>
            </a:r>
            <a:r>
              <a:rPr lang="ko-KR" altLang="en-US" dirty="0"/>
              <a:t>자체</a:t>
            </a:r>
            <a:r>
              <a:rPr lang="en-US" altLang="ko-KR" dirty="0"/>
              <a:t>(</a:t>
            </a:r>
            <a:r>
              <a:rPr lang="ko-KR" altLang="en-US" dirty="0"/>
              <a:t>재귀</a:t>
            </a:r>
            <a:r>
              <a:rPr lang="en-US" altLang="ko-KR" dirty="0"/>
              <a:t>) </a:t>
            </a:r>
            <a:r>
              <a:rPr lang="ko-KR" altLang="en-US" dirty="0"/>
              <a:t>호출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함수 호출 시 괄호 유무에 따른 값 출력</a:t>
            </a:r>
            <a:endParaRPr lang="en-US" altLang="ko-KR" dirty="0"/>
          </a:p>
          <a:p>
            <a:r>
              <a:rPr lang="ko-KR" altLang="en-US" dirty="0"/>
              <a:t>괄호 </a:t>
            </a:r>
            <a:r>
              <a:rPr lang="en-US" altLang="ko-KR" dirty="0"/>
              <a:t>O &gt; </a:t>
            </a:r>
            <a:r>
              <a:rPr lang="ko-KR" altLang="en-US" dirty="0"/>
              <a:t>함수 내용 실행 후</a:t>
            </a:r>
            <a:r>
              <a:rPr lang="en-US" altLang="ko-KR" dirty="0"/>
              <a:t>, return</a:t>
            </a:r>
            <a:r>
              <a:rPr lang="ko-KR" altLang="en-US" dirty="0"/>
              <a:t>값 출력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			(</a:t>
            </a:r>
            <a:r>
              <a:rPr lang="ko-KR" altLang="en-US" dirty="0"/>
              <a:t>모든 함수는 </a:t>
            </a:r>
            <a:r>
              <a:rPr lang="en-US" altLang="ko-KR" dirty="0"/>
              <a:t>return</a:t>
            </a:r>
            <a:r>
              <a:rPr lang="ko-KR" altLang="en-US" dirty="0"/>
              <a:t>값을 가진다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괄호 </a:t>
            </a:r>
            <a:r>
              <a:rPr lang="en-US" altLang="ko-KR" dirty="0"/>
              <a:t>X &gt; </a:t>
            </a:r>
            <a:r>
              <a:rPr lang="ko-KR" altLang="en-US" dirty="0"/>
              <a:t>함수 내용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2341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FB7DE4-BF13-4925-8A71-3B90D07383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재귀함수와 콜백함수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06D814-1A1A-4BBA-8466-E8CD202475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95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331889-CE1A-4991-8B5D-71999F1A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9C84E3-4499-42CE-8729-4C0531B98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36431"/>
            <a:ext cx="8915400" cy="4574791"/>
          </a:xfrm>
        </p:spPr>
        <p:txBody>
          <a:bodyPr/>
          <a:lstStyle/>
          <a:p>
            <a:r>
              <a:rPr lang="ko-KR" altLang="en-US" dirty="0"/>
              <a:t>함수 내에서 자기 자신을 다시 호출하는 함수</a:t>
            </a:r>
            <a:endParaRPr lang="en-US" altLang="ko-KR" dirty="0"/>
          </a:p>
          <a:p>
            <a:r>
              <a:rPr lang="ko-KR" altLang="en-US" dirty="0"/>
              <a:t>잘못 활용하면 무한 루프에 빠질 수 있다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자기 자신을 계속해서 불러오기 때문에</a:t>
            </a:r>
            <a:r>
              <a:rPr lang="en-US" altLang="ko-KR" dirty="0"/>
              <a:t>, </a:t>
            </a:r>
            <a:r>
              <a:rPr lang="ko-KR" altLang="en-US" dirty="0"/>
              <a:t>조건문을 이용하여 자신을 호출하지 않는 </a:t>
            </a:r>
            <a:r>
              <a:rPr lang="en-US" altLang="ko-KR" dirty="0"/>
              <a:t>return</a:t>
            </a:r>
            <a:r>
              <a:rPr lang="ko-KR" altLang="en-US" dirty="0"/>
              <a:t>도 만들어주어야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for</a:t>
            </a:r>
            <a:r>
              <a:rPr lang="ko-KR" altLang="en-US" dirty="0"/>
              <a:t>문과 유사한 결과를 낼 수 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003" y="2605313"/>
            <a:ext cx="4175609" cy="330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98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함수</a:t>
            </a:r>
          </a:p>
        </p:txBody>
      </p:sp>
      <p:pic>
        <p:nvPicPr>
          <p:cNvPr id="1026" name="Picture 2" descr="https://t1.daumcdn.net/cfile/tistory/99FDDF4C5CA431180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114" y="1264555"/>
            <a:ext cx="6719052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34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뜻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572768"/>
            <a:ext cx="8915400" cy="4338454"/>
          </a:xfrm>
        </p:spPr>
        <p:txBody>
          <a:bodyPr/>
          <a:lstStyle/>
          <a:p>
            <a:r>
              <a:rPr lang="ko-KR" altLang="en-US" dirty="0"/>
              <a:t>함수</a:t>
            </a:r>
            <a:r>
              <a:rPr lang="en-US" altLang="ko-KR" dirty="0"/>
              <a:t>(function)</a:t>
            </a:r>
          </a:p>
          <a:p>
            <a:r>
              <a:rPr lang="ko-KR" altLang="en-US" dirty="0"/>
              <a:t>변수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 </a:t>
            </a:r>
            <a:r>
              <a:rPr lang="ko-KR" altLang="en-US" dirty="0"/>
              <a:t>사이에 </a:t>
            </a:r>
            <a:r>
              <a:rPr lang="en-US" altLang="ko-KR" dirty="0"/>
              <a:t>x</a:t>
            </a:r>
            <a:r>
              <a:rPr lang="ko-KR" altLang="en-US" dirty="0"/>
              <a:t>값이 정해지면 따라서 </a:t>
            </a:r>
            <a:r>
              <a:rPr lang="en-US" altLang="ko-KR" dirty="0"/>
              <a:t>y</a:t>
            </a:r>
            <a:r>
              <a:rPr lang="ko-KR" altLang="en-US" dirty="0"/>
              <a:t>값이 정해진다는 관계가 있을 때의 </a:t>
            </a:r>
            <a:r>
              <a:rPr lang="en-US" altLang="ko-KR" dirty="0"/>
              <a:t>y</a:t>
            </a:r>
            <a:r>
              <a:rPr lang="ko-KR" altLang="en-US" dirty="0"/>
              <a:t>값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수학에서 함수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225" y="2988820"/>
            <a:ext cx="2057687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48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331889-CE1A-4991-8B5D-71999F1A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함수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9C84E3-4499-42CE-8729-4C0531B98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41231"/>
            <a:ext cx="8915400" cy="4269991"/>
          </a:xfrm>
        </p:spPr>
        <p:txBody>
          <a:bodyPr/>
          <a:lstStyle/>
          <a:p>
            <a:r>
              <a:rPr lang="ko-KR" altLang="en-US" dirty="0" err="1"/>
              <a:t>팩토리얼</a:t>
            </a:r>
            <a:r>
              <a:rPr lang="ko-KR" altLang="en-US" dirty="0"/>
              <a:t> </a:t>
            </a:r>
            <a:r>
              <a:rPr lang="en-US" altLang="ko-KR" dirty="0"/>
              <a:t>: n! = n*(n-1)*(n-2)* …*2*1;</a:t>
            </a:r>
          </a:p>
          <a:p>
            <a:r>
              <a:rPr lang="ko-KR" altLang="en-US" dirty="0" err="1"/>
              <a:t>재귀함수</a:t>
            </a:r>
            <a:r>
              <a:rPr lang="ko-KR" altLang="en-US" dirty="0"/>
              <a:t> 로 </a:t>
            </a:r>
            <a:r>
              <a:rPr lang="en-US" altLang="ko-KR" dirty="0"/>
              <a:t>5 </a:t>
            </a:r>
            <a:r>
              <a:rPr lang="ko-KR" altLang="en-US" dirty="0" err="1"/>
              <a:t>팩토리얼</a:t>
            </a:r>
            <a:r>
              <a:rPr lang="ko-KR" altLang="en-US" dirty="0"/>
              <a:t> 출력하기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263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C173E-4B67-43FE-ACFB-E032C380B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콜백함수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A66D2B-C2E3-4F0C-B646-70A24342F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83323"/>
            <a:ext cx="8915400" cy="3777622"/>
          </a:xfrm>
        </p:spPr>
        <p:txBody>
          <a:bodyPr/>
          <a:lstStyle/>
          <a:p>
            <a:r>
              <a:rPr lang="ko-KR" altLang="en-US" dirty="0"/>
              <a:t>함수를 변수로 저장할 수 있기에 변수로 저장된 함수표현식을 인수로 사용하여 전달가능</a:t>
            </a:r>
            <a:endParaRPr lang="en-US" altLang="ko-KR" dirty="0"/>
          </a:p>
          <a:p>
            <a:r>
              <a:rPr lang="ko-KR" altLang="en-US" dirty="0"/>
              <a:t>이때 함수의 매개변수로 전달되는 함수 표현식 </a:t>
            </a:r>
            <a:r>
              <a:rPr lang="en-US" altLang="ko-KR" dirty="0"/>
              <a:t>: </a:t>
            </a:r>
            <a:r>
              <a:rPr lang="ko-KR" altLang="en-US" dirty="0"/>
              <a:t>콜백함수</a:t>
            </a:r>
            <a:endParaRPr lang="en-US" altLang="ko-KR" dirty="0"/>
          </a:p>
          <a:p>
            <a:r>
              <a:rPr lang="en-US" altLang="ko-KR" dirty="0"/>
              <a:t>()</a:t>
            </a:r>
            <a:r>
              <a:rPr lang="ko-KR" altLang="en-US" dirty="0"/>
              <a:t>붙이지 않고 이름만 전달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2269FA-26CD-4959-AA2B-6F55FDCF5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257" y="2916112"/>
            <a:ext cx="6115904" cy="138131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1DDE0BF-6AD6-4BBE-8959-52A4495698A0}"/>
              </a:ext>
            </a:extLst>
          </p:cNvPr>
          <p:cNvSpPr/>
          <p:nvPr/>
        </p:nvSpPr>
        <p:spPr>
          <a:xfrm>
            <a:off x="6453097" y="3810572"/>
            <a:ext cx="1107763" cy="58435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81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C173E-4B67-43FE-ACFB-E032C380B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콜백함수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A66D2B-C2E3-4F0C-B646-70A24342F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93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A7CEC-E87E-4A5C-A4FE-2B8978B473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내장 함수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C71C52-EB40-4F2C-A0BD-FFD9431D0E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28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6A1EE-FEA2-4D5E-8FEA-25E28C37E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3D9735-53CE-4112-9987-7CA00D024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24000"/>
            <a:ext cx="8915400" cy="4387222"/>
          </a:xfrm>
        </p:spPr>
        <p:txBody>
          <a:bodyPr/>
          <a:lstStyle/>
          <a:p>
            <a:r>
              <a:rPr lang="ko-KR" altLang="en-US" dirty="0"/>
              <a:t>전달된 매개변수를 자바스크립트 문장으로 인식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보안취약으로 실제 잘 사용하지 않음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3224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4EC3B-3890-4EBC-ABC2-57324DFD3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숫자와 관련된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2B0BFB-5CCE-4AD4-A362-87C665974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00554"/>
            <a:ext cx="8915400" cy="4410668"/>
          </a:xfrm>
        </p:spPr>
        <p:txBody>
          <a:bodyPr/>
          <a:lstStyle/>
          <a:p>
            <a:r>
              <a:rPr lang="en-US" altLang="ko-KR" dirty="0" err="1"/>
              <a:t>parseInt</a:t>
            </a:r>
            <a:r>
              <a:rPr lang="en-US" altLang="ko-KR" dirty="0"/>
              <a:t>(),</a:t>
            </a:r>
            <a:r>
              <a:rPr lang="en-US" altLang="ko-KR" dirty="0" err="1"/>
              <a:t>parseFloat</a:t>
            </a:r>
            <a:r>
              <a:rPr lang="en-US" altLang="ko-KR" dirty="0"/>
              <a:t>()</a:t>
            </a:r>
          </a:p>
          <a:p>
            <a:r>
              <a:rPr lang="ko-KR" altLang="en-US" dirty="0" err="1"/>
              <a:t>숫자형</a:t>
            </a:r>
            <a:r>
              <a:rPr lang="ko-KR" altLang="en-US" dirty="0"/>
              <a:t> 문자를 정수나 실수로 변경한다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숫자와 문자가 같이 사용되었을 경우 숫자만 변경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isFinite</a:t>
            </a:r>
            <a:r>
              <a:rPr lang="en-US" altLang="ko-KR" dirty="0"/>
              <a:t>(), </a:t>
            </a:r>
            <a:r>
              <a:rPr lang="en-US" altLang="ko-KR" dirty="0" err="1"/>
              <a:t>isNaN</a:t>
            </a:r>
            <a:r>
              <a:rPr lang="en-US" altLang="ko-KR" dirty="0"/>
              <a:t>()</a:t>
            </a:r>
          </a:p>
          <a:p>
            <a:r>
              <a:rPr lang="ko-KR" altLang="en-US" dirty="0"/>
              <a:t>유리수 인지 아닌지</a:t>
            </a:r>
            <a:r>
              <a:rPr lang="en-US" altLang="ko-KR" dirty="0"/>
              <a:t>, Not-a-Number</a:t>
            </a:r>
            <a:r>
              <a:rPr lang="ko-KR" altLang="en-US" dirty="0"/>
              <a:t>가 인지 아닌지 확인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431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1D9E4-1F52-406C-9EE3-719B3AE1C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escape(), </a:t>
            </a:r>
            <a:r>
              <a:rPr lang="en-US" altLang="ko-KR" dirty="0" err="1"/>
              <a:t>unescape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574052-1212-42E7-9F2C-F21E41048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94338"/>
            <a:ext cx="8915400" cy="4316884"/>
          </a:xfrm>
        </p:spPr>
        <p:txBody>
          <a:bodyPr/>
          <a:lstStyle/>
          <a:p>
            <a:r>
              <a:rPr lang="en-US" altLang="ko-KR" dirty="0"/>
              <a:t>escape() : </a:t>
            </a:r>
            <a:r>
              <a:rPr lang="ko-KR" altLang="en-US" dirty="0"/>
              <a:t>문자 인코딩 </a:t>
            </a:r>
            <a:r>
              <a:rPr lang="en-US" altLang="ko-KR" dirty="0"/>
              <a:t>ISO-Latin-1 &gt; </a:t>
            </a:r>
            <a:r>
              <a:rPr lang="ko-KR" altLang="en-US" dirty="0"/>
              <a:t>아스키코드</a:t>
            </a:r>
            <a:endParaRPr lang="en-US" altLang="ko-KR" dirty="0"/>
          </a:p>
          <a:p>
            <a:r>
              <a:rPr lang="en-US" altLang="ko-KR" dirty="0"/>
              <a:t>unescaped() : </a:t>
            </a:r>
            <a:r>
              <a:rPr lang="ko-KR" altLang="en-US" dirty="0"/>
              <a:t>문자 디코딩 아스키코드 </a:t>
            </a:r>
            <a:r>
              <a:rPr lang="en-US" altLang="ko-KR" dirty="0"/>
              <a:t>&gt; ISO-Latin-1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992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F290-B04A-4D2D-B5FB-7E849DF37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타이머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35F1E3-E4A4-4B4A-B2B8-4D7F04619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06769"/>
            <a:ext cx="8915400" cy="4504453"/>
          </a:xfrm>
        </p:spPr>
        <p:txBody>
          <a:bodyPr/>
          <a:lstStyle/>
          <a:p>
            <a:r>
              <a:rPr lang="en-US" altLang="ko-KR" dirty="0" err="1"/>
              <a:t>setTimeout</a:t>
            </a:r>
            <a:r>
              <a:rPr lang="en-US" altLang="ko-KR" dirty="0"/>
              <a:t>(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r>
              <a:rPr lang="en-US" altLang="ko-KR" dirty="0"/>
              <a:t>) : </a:t>
            </a:r>
            <a:r>
              <a:rPr lang="ko-KR" altLang="en-US" dirty="0"/>
              <a:t>특정시간후 함수 실행</a:t>
            </a:r>
            <a:endParaRPr lang="en-US" altLang="ko-KR" dirty="0"/>
          </a:p>
          <a:p>
            <a:r>
              <a:rPr lang="en-US" altLang="ko-KR" dirty="0" err="1"/>
              <a:t>setInterval</a:t>
            </a:r>
            <a:r>
              <a:rPr lang="en-US" altLang="ko-KR" dirty="0"/>
              <a:t>(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r>
              <a:rPr lang="en-US" altLang="ko-KR" dirty="0"/>
              <a:t>) : </a:t>
            </a:r>
            <a:r>
              <a:rPr lang="ko-KR" altLang="en-US" dirty="0"/>
              <a:t>특정 시간 마다 함수 실행</a:t>
            </a:r>
            <a:endParaRPr lang="en-US" altLang="ko-KR" dirty="0"/>
          </a:p>
          <a:p>
            <a:r>
              <a:rPr lang="en-US" altLang="ko-KR" dirty="0" err="1"/>
              <a:t>clearInterval</a:t>
            </a:r>
            <a:r>
              <a:rPr lang="en-US" altLang="ko-KR" dirty="0"/>
              <a:t>( </a:t>
            </a:r>
            <a:r>
              <a:rPr lang="ko-KR" altLang="en-US" dirty="0"/>
              <a:t>함수</a:t>
            </a:r>
            <a:r>
              <a:rPr lang="en-US" altLang="ko-KR" dirty="0"/>
              <a:t>id ) : </a:t>
            </a:r>
            <a:r>
              <a:rPr lang="en-US" altLang="ko-KR" dirty="0" err="1"/>
              <a:t>setTimeout</a:t>
            </a:r>
            <a:r>
              <a:rPr lang="ko-KR" altLang="en-US" dirty="0"/>
              <a:t>을 이용해서 함수표현식으로 작성한 </a:t>
            </a:r>
            <a:r>
              <a:rPr lang="en-US" altLang="ko-KR" dirty="0" err="1"/>
              <a:t>setInterval</a:t>
            </a:r>
            <a:r>
              <a:rPr lang="en-US" altLang="ko-KR" dirty="0"/>
              <a:t> </a:t>
            </a:r>
            <a:r>
              <a:rPr lang="ko-KR" altLang="en-US" dirty="0"/>
              <a:t>함수 호출을 정지한다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콜백</a:t>
            </a:r>
            <a:r>
              <a:rPr lang="ko-KR" altLang="en-US" dirty="0"/>
              <a:t> 함수로 값을 넘겨주거나</a:t>
            </a:r>
            <a:r>
              <a:rPr lang="en-US" altLang="ko-KR" dirty="0"/>
              <a:t>. </a:t>
            </a:r>
            <a:r>
              <a:rPr lang="ko-KR" altLang="en-US" dirty="0"/>
              <a:t>안에</a:t>
            </a:r>
            <a:r>
              <a:rPr lang="en-US" altLang="ko-KR" dirty="0"/>
              <a:t> </a:t>
            </a:r>
            <a:r>
              <a:rPr lang="ko-KR" altLang="en-US" dirty="0"/>
              <a:t>함수를 통으로 넣어준다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104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표준내장</a:t>
            </a:r>
            <a:r>
              <a:rPr lang="ko-KR" altLang="en-US" dirty="0"/>
              <a:t>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500554"/>
            <a:ext cx="8915400" cy="4410668"/>
          </a:xfrm>
        </p:spPr>
        <p:txBody>
          <a:bodyPr/>
          <a:lstStyle/>
          <a:p>
            <a:r>
              <a:rPr lang="ko-KR" altLang="en-US" dirty="0"/>
              <a:t>표준 내장 객체 </a:t>
            </a:r>
            <a:r>
              <a:rPr lang="en-US" altLang="ko-KR" dirty="0"/>
              <a:t>– JavaScript MDN</a:t>
            </a:r>
            <a:r>
              <a:rPr lang="ko-KR" altLang="en-US" dirty="0"/>
              <a:t>에서 확인할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https://developer.mozilla.org/ko/docs/Web/JavaScript/Reference/Global_Objects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249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29E29E-2490-42BF-B718-D8E404E6D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내장함수</a:t>
            </a:r>
            <a:r>
              <a:rPr lang="ko-KR" altLang="en-US" dirty="0"/>
              <a:t>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79473D-0995-48B0-9A44-CC03ADA6E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12985"/>
            <a:ext cx="8915400" cy="3777622"/>
          </a:xfrm>
        </p:spPr>
        <p:txBody>
          <a:bodyPr/>
          <a:lstStyle/>
          <a:p>
            <a:r>
              <a:rPr lang="en-US" altLang="ko-KR" dirty="0" err="1"/>
              <a:t>parseInt</a:t>
            </a:r>
            <a:r>
              <a:rPr lang="en-US" altLang="ko-KR" dirty="0"/>
              <a:t>()</a:t>
            </a:r>
            <a:r>
              <a:rPr lang="ko-KR" altLang="en-US" dirty="0"/>
              <a:t>를 사용하여 나이를 입력하면</a:t>
            </a:r>
            <a:r>
              <a:rPr lang="en-US" altLang="ko-KR" dirty="0"/>
              <a:t>, </a:t>
            </a:r>
            <a:r>
              <a:rPr lang="ko-KR" altLang="en-US" dirty="0"/>
              <a:t>태어난 년도를 알려주는 코드를 작성하세요 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A9515F6-4DA2-40A5-A03B-A84FCFF20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512" y="2069518"/>
            <a:ext cx="4553585" cy="20862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015B92D-70DA-4C7F-8218-E098F5F5B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920" y="2621330"/>
            <a:ext cx="3700452" cy="133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64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함수를 사용하는 이유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572768"/>
            <a:ext cx="8915400" cy="4338454"/>
          </a:xfrm>
        </p:spPr>
        <p:txBody>
          <a:bodyPr/>
          <a:lstStyle/>
          <a:p>
            <a:r>
              <a:rPr lang="ko-KR" altLang="en-US" dirty="0"/>
              <a:t>자주 사용하는 것들을 함수라는 것으로 묶어서 표현</a:t>
            </a:r>
            <a:endParaRPr lang="en-US" altLang="ko-KR" dirty="0"/>
          </a:p>
          <a:p>
            <a:pPr lvl="1"/>
            <a:r>
              <a:rPr lang="ko-KR" altLang="en-US" dirty="0"/>
              <a:t>수학에서의 함수도 값을 묶어서 표현하기 위해 식을 사용</a:t>
            </a:r>
            <a:endParaRPr lang="en-US" altLang="ko-KR" dirty="0"/>
          </a:p>
          <a:p>
            <a:pPr lvl="1"/>
            <a:r>
              <a:rPr lang="en-US" altLang="ko-KR" dirty="0"/>
              <a:t>2,4,6,8,10 … </a:t>
            </a:r>
          </a:p>
          <a:p>
            <a:pPr lvl="1"/>
            <a:r>
              <a:rPr lang="en-US" altLang="ko-KR" dirty="0"/>
              <a:t>y =2x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코드를 작성할 때 자주 쓰는 코드들을 함수로 만들어서 사용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815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5C5CE-1916-4A78-BBE6-B9D5B1231A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변수의 적용범위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704FBE-3066-44C8-97E2-5ADAFB9466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13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A16E0-BA3E-4B70-836A-F0F25860D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지역 변수와 전역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C632F2-E676-4F74-98B9-0FCB88261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28750"/>
            <a:ext cx="8915400" cy="3777622"/>
          </a:xfrm>
        </p:spPr>
        <p:txBody>
          <a:bodyPr/>
          <a:lstStyle/>
          <a:p>
            <a:r>
              <a:rPr lang="ko-KR" altLang="en-US" dirty="0"/>
              <a:t>변수는 프로그램 어느 곳에서 선언하여 사용가능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선언된 위치에 따라 그 변수가 영향을 미치는 범위가 한정</a:t>
            </a:r>
            <a:endParaRPr lang="en-US" altLang="ko-KR" dirty="0"/>
          </a:p>
          <a:p>
            <a:r>
              <a:rPr lang="ko-KR" altLang="en-US" dirty="0"/>
              <a:t>변수가 적용되는 범위 </a:t>
            </a:r>
            <a:r>
              <a:rPr lang="en-US" altLang="ko-KR" dirty="0"/>
              <a:t>: </a:t>
            </a:r>
            <a:r>
              <a:rPr lang="ko-KR" altLang="en-US" dirty="0"/>
              <a:t>유효범위 </a:t>
            </a:r>
            <a:r>
              <a:rPr lang="en-US" altLang="ko-KR" dirty="0"/>
              <a:t>(scope) </a:t>
            </a:r>
          </a:p>
          <a:p>
            <a:r>
              <a:rPr lang="en-US" altLang="ko-KR" dirty="0"/>
              <a:t>let</a:t>
            </a:r>
            <a:r>
              <a:rPr lang="ko-KR" altLang="en-US" dirty="0"/>
              <a:t> 범위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  <a:r>
              <a:rPr lang="en-US" altLang="ko-KR" dirty="0" err="1"/>
              <a:t>js</a:t>
            </a:r>
            <a:r>
              <a:rPr lang="ko-KR" altLang="en-US" dirty="0"/>
              <a:t>파일</a:t>
            </a:r>
            <a:r>
              <a:rPr lang="en-US" altLang="ko-KR" dirty="0"/>
              <a:t>,  </a:t>
            </a:r>
            <a:r>
              <a:rPr lang="ko-KR" altLang="en-US" dirty="0"/>
              <a:t>함수 내부</a:t>
            </a:r>
            <a:r>
              <a:rPr lang="en-US" altLang="ko-KR" dirty="0"/>
              <a:t>, </a:t>
            </a:r>
            <a:r>
              <a:rPr lang="ko-KR" altLang="en-US" dirty="0"/>
              <a:t>블록 내부</a:t>
            </a:r>
            <a:r>
              <a:rPr lang="en-US" altLang="ko-KR" dirty="0"/>
              <a:t>(if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의 블록도 포함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var</a:t>
            </a:r>
            <a:r>
              <a:rPr lang="ko-KR" altLang="en-US" dirty="0"/>
              <a:t> 범위 </a:t>
            </a:r>
            <a:r>
              <a:rPr lang="en-US" altLang="ko-KR" dirty="0"/>
              <a:t>: .</a:t>
            </a:r>
            <a:r>
              <a:rPr lang="en-US" altLang="ko-KR" dirty="0" err="1"/>
              <a:t>js</a:t>
            </a:r>
            <a:r>
              <a:rPr lang="ko-KR" altLang="en-US" dirty="0"/>
              <a:t>파일</a:t>
            </a:r>
            <a:r>
              <a:rPr lang="en-US" altLang="ko-KR" dirty="0"/>
              <a:t>, </a:t>
            </a:r>
            <a:r>
              <a:rPr lang="ko-KR" altLang="en-US" dirty="0"/>
              <a:t>함수 내부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D9EF95-6F98-4887-ACCB-44B63130E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7228" y="3134680"/>
            <a:ext cx="3600953" cy="180047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52742B3-F1D2-4AA5-B40C-1DDD7EBFD314}"/>
              </a:ext>
            </a:extLst>
          </p:cNvPr>
          <p:cNvSpPr/>
          <p:nvPr/>
        </p:nvSpPr>
        <p:spPr>
          <a:xfrm>
            <a:off x="7704547" y="3394144"/>
            <a:ext cx="3346313" cy="154101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301F06-DB5B-4D69-8BCC-826DD76FB414}"/>
              </a:ext>
            </a:extLst>
          </p:cNvPr>
          <p:cNvSpPr/>
          <p:nvPr/>
        </p:nvSpPr>
        <p:spPr>
          <a:xfrm>
            <a:off x="7602307" y="2993693"/>
            <a:ext cx="3600953" cy="20938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41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757388-FF57-4412-9015-2EEAAE9FF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지역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343EAC-DFD5-4D8D-9CBF-8C9F65E2A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62100"/>
            <a:ext cx="8915400" cy="3777622"/>
          </a:xfrm>
        </p:spPr>
        <p:txBody>
          <a:bodyPr/>
          <a:lstStyle/>
          <a:p>
            <a:r>
              <a:rPr lang="ko-KR" altLang="en-US" dirty="0"/>
              <a:t>함수 내부 또는 블록에서 선언된  변수</a:t>
            </a:r>
            <a:endParaRPr lang="en-US" altLang="ko-KR" dirty="0"/>
          </a:p>
          <a:p>
            <a:r>
              <a:rPr lang="ko-KR" altLang="en-US" dirty="0"/>
              <a:t>함수안에서만 적용되는 변수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FA9604-0153-4F63-8B47-16B8ADC3FD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16"/>
          <a:stretch/>
        </p:blipFill>
        <p:spPr>
          <a:xfrm>
            <a:off x="6841775" y="2099650"/>
            <a:ext cx="3600953" cy="15157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86A60A0-BF56-4984-BDE0-79D9F4F21522}"/>
              </a:ext>
            </a:extLst>
          </p:cNvPr>
          <p:cNvSpPr/>
          <p:nvPr/>
        </p:nvSpPr>
        <p:spPr>
          <a:xfrm>
            <a:off x="7394793" y="2646484"/>
            <a:ext cx="2494916" cy="422031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6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E4F428-7881-4DC7-A8B0-2466B74A3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전역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E20FEB-3B82-4E05-AB56-11D59C3F8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3050"/>
            <a:ext cx="8915400" cy="3777622"/>
          </a:xfrm>
        </p:spPr>
        <p:txBody>
          <a:bodyPr/>
          <a:lstStyle/>
          <a:p>
            <a:r>
              <a:rPr lang="ko-KR" altLang="en-US" dirty="0"/>
              <a:t>함수 밖에서 정의하여 함수 밖과 내부에도 영향을 미치는 변수</a:t>
            </a:r>
            <a:endParaRPr lang="en-US" altLang="ko-KR" dirty="0"/>
          </a:p>
          <a:p>
            <a:r>
              <a:rPr lang="en-US" altLang="ko-KR" dirty="0"/>
              <a:t>.</a:t>
            </a:r>
            <a:r>
              <a:rPr lang="en-US" altLang="ko-KR" dirty="0" err="1"/>
              <a:t>js</a:t>
            </a:r>
            <a:r>
              <a:rPr lang="en-US" altLang="ko-KR" dirty="0"/>
              <a:t> </a:t>
            </a:r>
            <a:r>
              <a:rPr lang="ko-KR" altLang="en-US" dirty="0"/>
              <a:t>파일 안에서 어디에서나 값을 읽어 올 수 있다</a:t>
            </a:r>
            <a:endParaRPr lang="en-US" altLang="ko-KR" dirty="0"/>
          </a:p>
          <a:p>
            <a:r>
              <a:rPr lang="ko-KR" altLang="en-US" dirty="0" smtClean="0"/>
              <a:t>함수 </a:t>
            </a:r>
            <a:r>
              <a:rPr lang="ko-KR" altLang="en-US" dirty="0"/>
              <a:t>내부에서 </a:t>
            </a:r>
            <a:r>
              <a:rPr lang="ko-KR" altLang="en-US" dirty="0" smtClean="0"/>
              <a:t>값 접근가능하나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확인이 어렵기 </a:t>
            </a:r>
            <a:r>
              <a:rPr lang="ko-KR" altLang="en-US" dirty="0"/>
              <a:t>때</a:t>
            </a:r>
            <a:r>
              <a:rPr lang="ko-KR" altLang="en-US" dirty="0" smtClean="0"/>
              <a:t>문에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매개변수로  받아오는 것을 </a:t>
            </a:r>
            <a:r>
              <a:rPr lang="ko-KR" altLang="en-US" dirty="0"/>
              <a:t>추</a:t>
            </a:r>
            <a:r>
              <a:rPr lang="ko-KR" altLang="en-US" dirty="0" smtClean="0"/>
              <a:t>천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B494FB-7BF8-46D0-80C3-F204E0791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872" y="2838450"/>
            <a:ext cx="3600953" cy="180047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6354DDF-4253-430E-81AA-C9A399E6C643}"/>
              </a:ext>
            </a:extLst>
          </p:cNvPr>
          <p:cNvSpPr/>
          <p:nvPr/>
        </p:nvSpPr>
        <p:spPr>
          <a:xfrm>
            <a:off x="7107872" y="2729424"/>
            <a:ext cx="2494916" cy="422031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21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22E89B-0498-42FC-A788-AB8B04D09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우선순위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5564B2-92BA-4AC3-86C1-68894EB1F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04950"/>
            <a:ext cx="8915400" cy="3777622"/>
          </a:xfrm>
        </p:spPr>
        <p:txBody>
          <a:bodyPr/>
          <a:lstStyle/>
          <a:p>
            <a:r>
              <a:rPr lang="ko-KR" altLang="en-US" dirty="0"/>
              <a:t>같은 이름으로 명시되면 함수 내에서 지역변수가 우선 적용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717CD5-857D-471F-A5EA-18ECA5060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884" y="2055540"/>
            <a:ext cx="3820058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96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96BBF-E075-4ED3-AAF2-F07BA844B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적용범위 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CB2B30-96CE-4E98-A7A5-6FB0F3D15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71600"/>
            <a:ext cx="8915400" cy="4539622"/>
          </a:xfrm>
        </p:spPr>
        <p:txBody>
          <a:bodyPr/>
          <a:lstStyle/>
          <a:p>
            <a:r>
              <a:rPr lang="ko-KR" altLang="en-US" dirty="0" err="1"/>
              <a:t>코드위치</a:t>
            </a:r>
            <a:r>
              <a:rPr lang="en-US" altLang="ko-KR" dirty="0"/>
              <a:t> : &lt;body&gt;</a:t>
            </a:r>
          </a:p>
          <a:p>
            <a:r>
              <a:rPr lang="ko-KR" altLang="en-US" dirty="0"/>
              <a:t>전역 변수 </a:t>
            </a:r>
            <a:r>
              <a:rPr lang="en-US" altLang="ko-KR" dirty="0"/>
              <a:t>: let </a:t>
            </a:r>
            <a:r>
              <a:rPr lang="en-US" altLang="ko-KR" dirty="0" err="1"/>
              <a:t>maxCount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10;</a:t>
            </a:r>
          </a:p>
          <a:p>
            <a:r>
              <a:rPr lang="ko-KR" altLang="en-US" dirty="0" err="1"/>
              <a:t>반복문</a:t>
            </a:r>
            <a:r>
              <a:rPr lang="en-US" altLang="ko-KR" dirty="0"/>
              <a:t>(for)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pPr lvl="1"/>
            <a:r>
              <a:rPr lang="ko-KR" altLang="en-US" dirty="0"/>
              <a:t>지역 변수 </a:t>
            </a:r>
            <a:r>
              <a:rPr lang="en-US" altLang="ko-KR" dirty="0"/>
              <a:t>: let </a:t>
            </a:r>
            <a:r>
              <a:rPr lang="en-US" altLang="ko-KR" dirty="0" err="1"/>
              <a:t>checkCount</a:t>
            </a:r>
            <a:r>
              <a:rPr lang="en-US" altLang="ko-KR" dirty="0"/>
              <a:t> </a:t>
            </a:r>
            <a:r>
              <a:rPr lang="en-US" altLang="ko-KR" dirty="0" smtClean="0"/>
              <a:t>(I </a:t>
            </a:r>
            <a:r>
              <a:rPr lang="ko-KR" altLang="en-US" dirty="0" smtClean="0"/>
              <a:t>대신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ko-KR" altLang="en-US" dirty="0"/>
              <a:t>반복 내용 </a:t>
            </a:r>
            <a:r>
              <a:rPr lang="en-US" altLang="ko-KR" dirty="0"/>
              <a:t>: </a:t>
            </a:r>
            <a:r>
              <a:rPr lang="en-US" altLang="ko-KR" dirty="0" err="1"/>
              <a:t>maxCount</a:t>
            </a:r>
            <a:r>
              <a:rPr lang="ko-KR" altLang="en-US" dirty="0"/>
              <a:t> 중의 </a:t>
            </a:r>
            <a:r>
              <a:rPr lang="en-US" altLang="ko-KR" dirty="0" err="1"/>
              <a:t>checkCount</a:t>
            </a:r>
            <a:r>
              <a:rPr lang="en-US" altLang="ko-KR" dirty="0"/>
              <a:t> </a:t>
            </a:r>
            <a:r>
              <a:rPr lang="ko-KR" altLang="en-US" dirty="0"/>
              <a:t>을 출력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적용범위 확인을 위한 코드 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 F12</a:t>
            </a:r>
            <a:r>
              <a:rPr lang="ko-KR" altLang="en-US" dirty="0"/>
              <a:t>를 눌러 개발자  </a:t>
            </a:r>
            <a:r>
              <a:rPr lang="en-US" altLang="ko-KR" dirty="0" err="1"/>
              <a:t>consol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en-US" altLang="ko-KR" dirty="0" err="1"/>
              <a:t>checkCount</a:t>
            </a:r>
            <a:r>
              <a:rPr lang="en-US" altLang="ko-KR" dirty="0"/>
              <a:t> </a:t>
            </a:r>
            <a:r>
              <a:rPr lang="ko-KR" altLang="en-US" dirty="0"/>
              <a:t>확인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F8194E-3343-485A-B93F-2A9247C76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009" y="682113"/>
            <a:ext cx="2329247" cy="354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89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96BBF-E075-4ED3-AAF2-F07BA844B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적용범위 실습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CB2B30-96CE-4E98-A7A5-6FB0F3D15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352550"/>
            <a:ext cx="8915400" cy="3777622"/>
          </a:xfrm>
        </p:spPr>
        <p:txBody>
          <a:bodyPr/>
          <a:lstStyle/>
          <a:p>
            <a:r>
              <a:rPr lang="ko-KR" altLang="en-US" dirty="0" err="1"/>
              <a:t>코드위치</a:t>
            </a:r>
            <a:r>
              <a:rPr lang="ko-KR" altLang="en-US" dirty="0"/>
              <a:t> </a:t>
            </a:r>
            <a:r>
              <a:rPr lang="en-US" altLang="ko-KR" dirty="0"/>
              <a:t>: &lt;body&gt;</a:t>
            </a:r>
          </a:p>
          <a:p>
            <a:r>
              <a:rPr lang="ko-KR" altLang="en-US" dirty="0"/>
              <a:t>전역 변수 </a:t>
            </a:r>
            <a:r>
              <a:rPr lang="en-US" altLang="ko-KR" dirty="0"/>
              <a:t>: </a:t>
            </a:r>
            <a:r>
              <a:rPr lang="en-US" altLang="ko-KR" dirty="0" err="1"/>
              <a:t>outString</a:t>
            </a:r>
            <a:r>
              <a:rPr lang="en-US" altLang="ko-KR" dirty="0"/>
              <a:t> =“</a:t>
            </a:r>
            <a:r>
              <a:rPr lang="ko-KR" altLang="en-US" dirty="0"/>
              <a:t>밖에 있는 문자입니다</a:t>
            </a:r>
            <a:r>
              <a:rPr lang="en-US" altLang="ko-KR" dirty="0"/>
              <a:t>“;</a:t>
            </a:r>
          </a:p>
          <a:p>
            <a:r>
              <a:rPr lang="ko-KR" altLang="en-US" dirty="0"/>
              <a:t>함수 </a:t>
            </a:r>
            <a:r>
              <a:rPr lang="en-US" altLang="ko-KR" dirty="0"/>
              <a:t>:  </a:t>
            </a:r>
            <a:r>
              <a:rPr lang="en-US" altLang="ko-KR" dirty="0" err="1"/>
              <a:t>printString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지역변수 </a:t>
            </a:r>
            <a:r>
              <a:rPr lang="en-US" altLang="ko-KR" dirty="0"/>
              <a:t>: </a:t>
            </a:r>
            <a:r>
              <a:rPr lang="en-US" altLang="ko-KR" dirty="0" err="1"/>
              <a:t>inString</a:t>
            </a:r>
            <a:r>
              <a:rPr lang="en-US" altLang="ko-KR" dirty="0"/>
              <a:t>=“</a:t>
            </a:r>
            <a:r>
              <a:rPr lang="ko-KR" altLang="en-US" dirty="0"/>
              <a:t>안에 있는 문자입니다</a:t>
            </a:r>
            <a:r>
              <a:rPr lang="en-US" altLang="ko-KR" dirty="0"/>
              <a:t>”</a:t>
            </a:r>
          </a:p>
          <a:p>
            <a:pPr lvl="1"/>
            <a:r>
              <a:rPr lang="ko-KR" altLang="en-US" dirty="0"/>
              <a:t>함수내용 </a:t>
            </a:r>
            <a:r>
              <a:rPr lang="en-US" altLang="ko-KR" dirty="0"/>
              <a:t>: </a:t>
            </a:r>
            <a:r>
              <a:rPr lang="en-US" altLang="ko-KR" dirty="0" err="1"/>
              <a:t>outString</a:t>
            </a:r>
            <a:r>
              <a:rPr lang="en-US" altLang="ko-KR" dirty="0"/>
              <a:t> </a:t>
            </a:r>
            <a:r>
              <a:rPr lang="ko-KR" altLang="en-US" dirty="0"/>
              <a:t>과 </a:t>
            </a:r>
            <a:r>
              <a:rPr lang="en-US" altLang="ko-KR" dirty="0" err="1"/>
              <a:t>inString</a:t>
            </a:r>
            <a:r>
              <a:rPr lang="ko-KR" altLang="en-US" dirty="0"/>
              <a:t>을 </a:t>
            </a:r>
            <a:r>
              <a:rPr lang="en-US" altLang="ko-KR" dirty="0"/>
              <a:t>html</a:t>
            </a:r>
            <a:r>
              <a:rPr lang="ko-KR" altLang="en-US" dirty="0"/>
              <a:t>에 각각 출력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함수호출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printString</a:t>
            </a:r>
            <a:r>
              <a:rPr lang="en-US" altLang="ko-KR" dirty="0"/>
              <a:t>();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445" y="3717284"/>
            <a:ext cx="3781953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12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070C3-2E6E-48DF-BFB7-4D2E9FDF73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중첩 함수와 </a:t>
            </a:r>
            <a:r>
              <a:rPr lang="ko-KR" altLang="en-US" dirty="0" err="1"/>
              <a:t>클로저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DF9E80-6A49-40BA-A78A-8CAB60BE5A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47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CBA1F-82C0-4216-86A4-B94C4845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4DD365-8E66-4E95-94A9-00C973B49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3050"/>
            <a:ext cx="8915400" cy="3777622"/>
          </a:xfrm>
        </p:spPr>
        <p:txBody>
          <a:bodyPr/>
          <a:lstStyle/>
          <a:p>
            <a:r>
              <a:rPr lang="ko-KR" altLang="en-US" dirty="0"/>
              <a:t>함수 내부에서 선언한 함수</a:t>
            </a:r>
            <a:endParaRPr lang="en-US" altLang="ko-KR" dirty="0"/>
          </a:p>
          <a:p>
            <a:r>
              <a:rPr lang="ko-KR" altLang="en-US" dirty="0"/>
              <a:t>함수 안에 함수를 만들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/>
              <a:t>상위 함수의 변수는 안에 있는 함수가 접근 가능하다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08BD141-4FE7-4BF8-B324-95E3081D8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863" y="2777142"/>
            <a:ext cx="5849166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70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중첩 함수 실습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352550"/>
            <a:ext cx="8915400" cy="4006222"/>
          </a:xfrm>
        </p:spPr>
        <p:txBody>
          <a:bodyPr/>
          <a:lstStyle/>
          <a:p>
            <a:r>
              <a:rPr lang="ko-KR" altLang="en-US" dirty="0" smtClean="0"/>
              <a:t>주석 아래 들어갈 코드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문장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작성하세요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r>
              <a:rPr lang="ko-KR" altLang="en-US" dirty="0" err="1" smtClean="0"/>
              <a:t>함수호출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 </a:t>
            </a:r>
            <a:r>
              <a:rPr lang="en-US" altLang="ko-KR" dirty="0" smtClean="0"/>
              <a:t>add(5,6);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228" y="2253875"/>
            <a:ext cx="6845267" cy="287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68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34C248-E383-4465-BE51-E35C41B86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언어에서 함수란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59CFEF-5389-4FA5-932E-E316466B9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66672"/>
            <a:ext cx="8915400" cy="3777622"/>
          </a:xfrm>
        </p:spPr>
        <p:txBody>
          <a:bodyPr/>
          <a:lstStyle/>
          <a:p>
            <a:r>
              <a:rPr lang="ko-KR" altLang="en-US" dirty="0"/>
              <a:t>특정 작업을 수행 하기위해 </a:t>
            </a:r>
            <a:r>
              <a:rPr lang="ko-KR" altLang="en-US" b="1" dirty="0"/>
              <a:t>미리 설계된 </a:t>
            </a:r>
            <a:r>
              <a:rPr lang="ko-KR" altLang="en-US" dirty="0"/>
              <a:t>프로그램의 한 블록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필요할때마다</a:t>
            </a:r>
            <a:r>
              <a:rPr lang="ko-KR" altLang="en-US" dirty="0"/>
              <a:t> 호출하여 해당 작업 반복가능</a:t>
            </a:r>
            <a:endParaRPr lang="en-US" altLang="ko-KR" dirty="0"/>
          </a:p>
          <a:p>
            <a:pPr lvl="1"/>
            <a:r>
              <a:rPr lang="ko-KR" altLang="en-US" dirty="0"/>
              <a:t>사용자 정의 함수</a:t>
            </a:r>
            <a:endParaRPr lang="en-US" altLang="ko-KR" dirty="0"/>
          </a:p>
          <a:p>
            <a:pPr lvl="1"/>
            <a:r>
              <a:rPr lang="ko-KR" altLang="en-US" dirty="0"/>
              <a:t>내장 함수</a:t>
            </a:r>
            <a:endParaRPr lang="en-US" altLang="ko-KR" dirty="0"/>
          </a:p>
          <a:p>
            <a:r>
              <a:rPr lang="en-US" altLang="ko-KR" dirty="0"/>
              <a:t>function</a:t>
            </a:r>
            <a:r>
              <a:rPr lang="ko-KR" altLang="en-US" dirty="0"/>
              <a:t> 키워드로 정의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B094D5-4EF0-4079-8FDE-75632BD8C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023" y="2355994"/>
            <a:ext cx="2781688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8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05450C-AED3-4269-8860-4AFE29FA9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클로저</a:t>
            </a:r>
            <a:r>
              <a:rPr lang="en-US" altLang="ko-KR" dirty="0"/>
              <a:t>(closure)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BD2827-7327-46E6-8FCC-CB33E7535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04950"/>
            <a:ext cx="8915400" cy="3777622"/>
          </a:xfrm>
        </p:spPr>
        <p:txBody>
          <a:bodyPr/>
          <a:lstStyle/>
          <a:p>
            <a:r>
              <a:rPr lang="ko-KR" altLang="en-US" dirty="0"/>
              <a:t>외부 변수를 기억하고 이 외부 변수에 접근할 수 있는 함수</a:t>
            </a:r>
            <a:endParaRPr lang="en-US" altLang="ko-KR" dirty="0"/>
          </a:p>
          <a:p>
            <a:r>
              <a:rPr lang="ko-KR" altLang="en-US" dirty="0"/>
              <a:t>접근한 외부 변수는 값은 저장되어 쓸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60A09F-189B-4535-8ACA-9896D43E6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298" y="2507784"/>
            <a:ext cx="5296639" cy="217200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647BD5D-8483-4753-82EB-B4C070120E37}"/>
              </a:ext>
            </a:extLst>
          </p:cNvPr>
          <p:cNvSpPr/>
          <p:nvPr/>
        </p:nvSpPr>
        <p:spPr>
          <a:xfrm>
            <a:off x="6156863" y="2777327"/>
            <a:ext cx="2133600" cy="36849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14198F8-78B2-4708-85C7-D7A55CE56C64}"/>
              </a:ext>
            </a:extLst>
          </p:cNvPr>
          <p:cNvSpPr/>
          <p:nvPr/>
        </p:nvSpPr>
        <p:spPr>
          <a:xfrm>
            <a:off x="7649017" y="3728557"/>
            <a:ext cx="1378425" cy="36849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86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9EE4B-5435-45AA-940C-2F998E3CD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 함수와 </a:t>
            </a:r>
            <a:r>
              <a:rPr lang="ko-KR" altLang="en-US" dirty="0" err="1"/>
              <a:t>클로저</a:t>
            </a:r>
            <a:r>
              <a:rPr lang="ko-KR" altLang="en-US" dirty="0"/>
              <a:t>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61BE42-C1E3-4575-A322-08D107006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앞서 작성한 </a:t>
            </a:r>
            <a:r>
              <a:rPr lang="ko-KR" altLang="en-US" dirty="0" err="1"/>
              <a:t>클로저</a:t>
            </a:r>
            <a:r>
              <a:rPr lang="ko-KR" altLang="en-US" dirty="0"/>
              <a:t> 함수를 수정하여 </a:t>
            </a:r>
            <a:r>
              <a:rPr lang="en-US" altLang="ko-KR" dirty="0"/>
              <a:t>2</a:t>
            </a:r>
            <a:r>
              <a:rPr lang="ko-KR" altLang="en-US" dirty="0"/>
              <a:t>씩 증가하는 함수를 만들어주세요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857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8ECFC-410C-4AF4-BDC6-8291003D6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전체 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AA2F7F-33BC-4E04-8801-8141D6ADB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76350"/>
            <a:ext cx="8915400" cy="5329167"/>
          </a:xfrm>
        </p:spPr>
        <p:txBody>
          <a:bodyPr>
            <a:normAutofit/>
          </a:bodyPr>
          <a:lstStyle/>
          <a:p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n-ea"/>
              </a:rPr>
              <a:t>함수의 정의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ko-KR" altLang="en-US" sz="2000" kern="0" dirty="0">
                <a:solidFill>
                  <a:srgbClr val="000000"/>
                </a:solidFill>
                <a:latin typeface="+mn-ea"/>
              </a:rPr>
              <a:t>생성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+mn-ea"/>
              </a:rPr>
              <a:t>)</a:t>
            </a:r>
          </a:p>
          <a:p>
            <a:pPr lvl="1"/>
            <a:r>
              <a:rPr lang="ko-KR" altLang="en-US" kern="0" spc="0" dirty="0">
                <a:solidFill>
                  <a:srgbClr val="000000"/>
                </a:solidFill>
                <a:effectLst/>
                <a:latin typeface="+mn-ea"/>
              </a:rPr>
              <a:t>선언적 함수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 / 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표현식 함수 </a:t>
            </a:r>
            <a:r>
              <a:rPr lang="en-US" altLang="ko-KR" kern="0" dirty="0">
                <a:solidFill>
                  <a:srgbClr val="000000"/>
                </a:solidFill>
                <a:latin typeface="+mn-ea"/>
              </a:rPr>
              <a:t>/ </a:t>
            </a:r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화살표함수</a:t>
            </a:r>
            <a:endParaRPr lang="en-US" altLang="ko-KR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ko-KR" altLang="en-US" sz="2000" kern="0" dirty="0">
                <a:solidFill>
                  <a:srgbClr val="000000"/>
                </a:solidFill>
                <a:latin typeface="+mn-ea"/>
              </a:rPr>
              <a:t>재귀함수와 콜백함수</a:t>
            </a:r>
            <a:endParaRPr lang="en-US" altLang="ko-KR" sz="2000" kern="0" dirty="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kern="0" spc="0" dirty="0">
                <a:solidFill>
                  <a:srgbClr val="000000"/>
                </a:solidFill>
                <a:effectLst/>
                <a:latin typeface="+mn-ea"/>
              </a:rPr>
              <a:t>함수의 응용</a:t>
            </a:r>
          </a:p>
          <a:p>
            <a:r>
              <a:rPr lang="ko-KR" altLang="en-US" sz="2000" kern="0" dirty="0">
                <a:solidFill>
                  <a:srgbClr val="000000"/>
                </a:solidFill>
                <a:latin typeface="+mn-ea"/>
              </a:rPr>
              <a:t>내장함수</a:t>
            </a:r>
            <a:endParaRPr lang="en-US" altLang="ko-KR" sz="2000" kern="0" dirty="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기본 제공해주는 함수</a:t>
            </a:r>
            <a:endParaRPr lang="en-US" altLang="ko-KR" kern="0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sz="2000" kern="0" dirty="0">
                <a:solidFill>
                  <a:srgbClr val="000000"/>
                </a:solidFill>
                <a:latin typeface="+mn-ea"/>
              </a:rPr>
              <a:t>변수의 적용범위</a:t>
            </a:r>
            <a:endParaRPr lang="en-US" altLang="ko-KR" sz="2000" kern="0" dirty="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kern="0" dirty="0">
                <a:solidFill>
                  <a:srgbClr val="000000"/>
                </a:solidFill>
                <a:latin typeface="+mn-ea"/>
              </a:rPr>
              <a:t>지역변수와 전역변수</a:t>
            </a:r>
            <a:endParaRPr lang="en-US" altLang="ko-KR" kern="0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sz="2000" kern="0" dirty="0">
                <a:solidFill>
                  <a:srgbClr val="000000"/>
                </a:solidFill>
                <a:latin typeface="+mn-ea"/>
              </a:rPr>
              <a:t>중첩함수와 </a:t>
            </a:r>
            <a:r>
              <a:rPr lang="ko-KR" altLang="en-US" sz="2000" kern="0" dirty="0" err="1">
                <a:solidFill>
                  <a:srgbClr val="000000"/>
                </a:solidFill>
                <a:latin typeface="+mn-ea"/>
              </a:rPr>
              <a:t>클로저</a:t>
            </a:r>
            <a:endParaRPr lang="en-US" altLang="ko-KR" sz="2000" kern="0" dirty="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dirty="0"/>
              <a:t>함수 안에서의 함수</a:t>
            </a:r>
            <a:endParaRPr lang="en-US" altLang="ko-KR" dirty="0"/>
          </a:p>
          <a:p>
            <a:pPr lvl="1"/>
            <a:r>
              <a:rPr lang="ko-KR" altLang="en-US" dirty="0"/>
              <a:t>외부 변수를 기억하고 이 외부 변수에 접근할 수 있는 함수</a:t>
            </a:r>
            <a:endParaRPr lang="en-US" altLang="ko-KR" dirty="0"/>
          </a:p>
          <a:p>
            <a:pPr lvl="1"/>
            <a:endParaRPr lang="en-US" altLang="ko-KR" kern="0" dirty="0">
              <a:solidFill>
                <a:srgbClr val="000000"/>
              </a:solidFill>
              <a:latin typeface="+mn-ea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419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80F6D-6A9B-4D49-8C34-DD603F4BD0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QnA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B7CE49-5CBC-492F-87C3-BCEEAC5CE9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54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734D8-D22B-42B1-96E8-2D64BD015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형태와 선언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61AFEA-2643-4F90-AB28-851BD3860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44752"/>
            <a:ext cx="8915400" cy="4466470"/>
          </a:xfrm>
        </p:spPr>
        <p:txBody>
          <a:bodyPr/>
          <a:lstStyle/>
          <a:p>
            <a:r>
              <a:rPr lang="en-US" altLang="ko-KR" dirty="0"/>
              <a:t>function </a:t>
            </a:r>
            <a:r>
              <a:rPr lang="ko-KR" altLang="en-US" dirty="0"/>
              <a:t>함수이름</a:t>
            </a:r>
            <a:r>
              <a:rPr lang="en-US" altLang="ko-KR" dirty="0"/>
              <a:t>(</a:t>
            </a:r>
            <a:r>
              <a:rPr lang="ko-KR" altLang="en-US" dirty="0"/>
              <a:t>매개변수</a:t>
            </a:r>
            <a:r>
              <a:rPr lang="en-US" altLang="ko-KR" dirty="0"/>
              <a:t>1, </a:t>
            </a:r>
            <a:r>
              <a:rPr lang="ko-KR" altLang="en-US" dirty="0"/>
              <a:t>매개변수</a:t>
            </a:r>
            <a:r>
              <a:rPr lang="en-US" altLang="ko-KR" dirty="0"/>
              <a:t>2,...) 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함수가 호출되었을 때 실행하고자 하는 실행문장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>	return </a:t>
            </a:r>
            <a:r>
              <a:rPr lang="ko-KR" altLang="en-US" dirty="0"/>
              <a:t>돌려줄 값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ko-KR" altLang="en-US" dirty="0"/>
              <a:t>함수는 정의</a:t>
            </a:r>
            <a:r>
              <a:rPr lang="en-US" altLang="ko-KR" dirty="0"/>
              <a:t>(</a:t>
            </a:r>
            <a:r>
              <a:rPr lang="ko-KR" altLang="en-US" dirty="0"/>
              <a:t>선언</a:t>
            </a:r>
            <a:r>
              <a:rPr lang="en-US" altLang="ko-KR" dirty="0"/>
              <a:t>) </a:t>
            </a:r>
            <a:r>
              <a:rPr lang="ko-KR" altLang="en-US" dirty="0"/>
              <a:t>한 후</a:t>
            </a:r>
            <a:r>
              <a:rPr lang="en-US" altLang="ko-KR" dirty="0"/>
              <a:t>, </a:t>
            </a:r>
            <a:r>
              <a:rPr lang="ko-KR" altLang="en-US" dirty="0"/>
              <a:t>호출 해서 사용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827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38D87-5A1A-4462-BC5C-346667568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매개변수와 리턴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0AF356-7170-4727-97FA-C57B43212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r>
              <a:rPr lang="ko-KR" altLang="en-US" dirty="0"/>
              <a:t>매개변수 </a:t>
            </a:r>
            <a:r>
              <a:rPr lang="en-US" altLang="ko-KR" dirty="0"/>
              <a:t>: </a:t>
            </a:r>
            <a:r>
              <a:rPr lang="ko-KR" altLang="en-US" dirty="0"/>
              <a:t>함수안에서 사용할 변수 값을 가져와서 사용하기위해 담는 변수</a:t>
            </a:r>
            <a:endParaRPr lang="en-US" altLang="ko-KR" dirty="0"/>
          </a:p>
          <a:p>
            <a:r>
              <a:rPr lang="ko-KR" altLang="en-US" dirty="0"/>
              <a:t>리턴 </a:t>
            </a:r>
            <a:r>
              <a:rPr lang="en-US" altLang="ko-KR" dirty="0"/>
              <a:t>: </a:t>
            </a:r>
            <a:r>
              <a:rPr lang="ko-KR" altLang="en-US" dirty="0"/>
              <a:t>함수에서 계산된 혹은 </a:t>
            </a:r>
            <a:r>
              <a:rPr lang="ko-KR" altLang="en-US" dirty="0" err="1"/>
              <a:t>전달하고싶은</a:t>
            </a:r>
            <a:r>
              <a:rPr lang="ko-KR" altLang="en-US" dirty="0"/>
              <a:t> 결과값을 전달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인수 </a:t>
            </a:r>
            <a:r>
              <a:rPr lang="en-US" altLang="ko-KR" dirty="0"/>
              <a:t>: </a:t>
            </a:r>
            <a:r>
              <a:rPr lang="ko-KR" altLang="en-US" dirty="0"/>
              <a:t>함수를 호출할 때 넣어주는 값</a:t>
            </a:r>
          </a:p>
        </p:txBody>
      </p:sp>
    </p:spTree>
    <p:extLst>
      <p:ext uri="{BB962C8B-B14F-4D97-AF65-F5344CB8AC3E}">
        <p14:creationId xmlns:p14="http://schemas.microsoft.com/office/powerpoint/2010/main" val="338019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049601-5B41-4C61-9255-DBF00915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C5B0E4-E79A-485B-9679-2AFFB9B6F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57867"/>
            <a:ext cx="8915400" cy="4353355"/>
          </a:xfrm>
        </p:spPr>
        <p:txBody>
          <a:bodyPr/>
          <a:lstStyle/>
          <a:p>
            <a:r>
              <a:rPr lang="ko-KR" altLang="en-US" dirty="0"/>
              <a:t>함수의 리턴 값</a:t>
            </a:r>
            <a:r>
              <a:rPr lang="en-US" altLang="ko-KR" dirty="0"/>
              <a:t>(</a:t>
            </a:r>
            <a:r>
              <a:rPr lang="ko-KR" altLang="en-US" dirty="0" err="1"/>
              <a:t>반환값</a:t>
            </a:r>
            <a:r>
              <a:rPr lang="en-US" altLang="ko-KR" dirty="0"/>
              <a:t>)</a:t>
            </a:r>
            <a:r>
              <a:rPr lang="ko-KR" altLang="en-US" dirty="0"/>
              <a:t>을 변수에 저장하거나 출력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함수는 </a:t>
            </a:r>
            <a:r>
              <a:rPr lang="en-US" altLang="ko-KR" dirty="0" err="1"/>
              <a:t>typeof</a:t>
            </a:r>
            <a:r>
              <a:rPr lang="ko-KR" altLang="en-US" dirty="0"/>
              <a:t> 로 확인할 수 있는 자료형 즉 객체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function </a:t>
            </a:r>
            <a:r>
              <a:rPr lang="ko-KR" altLang="en-US" dirty="0"/>
              <a:t>객체이다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42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4487</TotalTime>
  <Words>1601</Words>
  <Application>Microsoft Office PowerPoint</Application>
  <PresentationFormat>와이드스크린</PresentationFormat>
  <Paragraphs>342</Paragraphs>
  <Slides>63</Slides>
  <Notes>25</Notes>
  <HiddenSlides>3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75" baseType="lpstr">
      <vt:lpstr>HY견고딕</vt:lpstr>
      <vt:lpstr>HY그래픽</vt:lpstr>
      <vt:lpstr>HY중고딕</vt:lpstr>
      <vt:lpstr>Microsoft GothicNeo</vt:lpstr>
      <vt:lpstr>Microsoft GothicNeo Light</vt:lpstr>
      <vt:lpstr>맑은 고딕</vt:lpstr>
      <vt:lpstr>Arial</vt:lpstr>
      <vt:lpstr>Century Gothic</vt:lpstr>
      <vt:lpstr>Consolas</vt:lpstr>
      <vt:lpstr>Wingdings</vt:lpstr>
      <vt:lpstr>Wingdings 3</vt:lpstr>
      <vt:lpstr>줄기</vt:lpstr>
      <vt:lpstr>JAVA SCRIPT 함수</vt:lpstr>
      <vt:lpstr>오늘 배울 내용</vt:lpstr>
      <vt:lpstr>함수의 정의</vt:lpstr>
      <vt:lpstr>함수의 뜻</vt:lpstr>
      <vt:lpstr>함수를 사용하는 이유</vt:lpstr>
      <vt:lpstr>프로그램 언어에서 함수란</vt:lpstr>
      <vt:lpstr>함수의 형태와 선언</vt:lpstr>
      <vt:lpstr>매개변수와 리턴</vt:lpstr>
      <vt:lpstr>함수의 특징</vt:lpstr>
      <vt:lpstr>함수 작성 실습</vt:lpstr>
      <vt:lpstr>사용자 정의 함수</vt:lpstr>
      <vt:lpstr>명시적(선언적)함수 </vt:lpstr>
      <vt:lpstr>명시적(선언적)함수 실습1</vt:lpstr>
      <vt:lpstr>명시적(선언적)함수 실습2</vt:lpstr>
      <vt:lpstr>명시적(선언적)함수 실습3</vt:lpstr>
      <vt:lpstr>명시적(선언적)함수 실습4</vt:lpstr>
      <vt:lpstr>명시적(선언적)함수 실습5</vt:lpstr>
      <vt:lpstr>함수의 기본원칙</vt:lpstr>
      <vt:lpstr>명시적(선언적)함수 실습6</vt:lpstr>
      <vt:lpstr>기본값 매개변수</vt:lpstr>
      <vt:lpstr>나머지 매개변수</vt:lpstr>
      <vt:lpstr>arguments 객체</vt:lpstr>
      <vt:lpstr>명시적(선언적)함수 실습7</vt:lpstr>
      <vt:lpstr>함수의 위치</vt:lpstr>
      <vt:lpstr>명시적(선언적)함수 실습 </vt:lpstr>
      <vt:lpstr>명시적(선언적)함수 실습 2</vt:lpstr>
      <vt:lpstr>함수표현식</vt:lpstr>
      <vt:lpstr>함수표현식 실습 </vt:lpstr>
      <vt:lpstr>선언식 함수와 함수표현식의 차이점</vt:lpstr>
      <vt:lpstr>호이스팅(hostiong)</vt:lpstr>
      <vt:lpstr>화살표 함수 - ES6 문법</vt:lpstr>
      <vt:lpstr>화살표 함수 실습</vt:lpstr>
      <vt:lpstr>함수 실습 1</vt:lpstr>
      <vt:lpstr>정리 </vt:lpstr>
      <vt:lpstr>함수 호출</vt:lpstr>
      <vt:lpstr>함수 호출</vt:lpstr>
      <vt:lpstr>재귀함수와 콜백함수</vt:lpstr>
      <vt:lpstr>재귀 함수</vt:lpstr>
      <vt:lpstr>재귀 함수</vt:lpstr>
      <vt:lpstr>재귀 함수 실습</vt:lpstr>
      <vt:lpstr>콜백함수</vt:lpstr>
      <vt:lpstr>콜백함수 실습</vt:lpstr>
      <vt:lpstr>내장 함수</vt:lpstr>
      <vt:lpstr>eval()</vt:lpstr>
      <vt:lpstr>숫자와 관련된 함수</vt:lpstr>
      <vt:lpstr>escape(), unescape()</vt:lpstr>
      <vt:lpstr>타이머 함수</vt:lpstr>
      <vt:lpstr>표준내장 함수</vt:lpstr>
      <vt:lpstr>내장함수 실습</vt:lpstr>
      <vt:lpstr>변수의 적용범위</vt:lpstr>
      <vt:lpstr>지역 변수와 전역 변수</vt:lpstr>
      <vt:lpstr>지역 변수</vt:lpstr>
      <vt:lpstr>전역 변수</vt:lpstr>
      <vt:lpstr>변수의 우선순위</vt:lpstr>
      <vt:lpstr>변수의 적용범위 실습 1</vt:lpstr>
      <vt:lpstr>변수의 적용범위 실습 2</vt:lpstr>
      <vt:lpstr>중첩 함수와 클로저</vt:lpstr>
      <vt:lpstr>중첩함수</vt:lpstr>
      <vt:lpstr>중첩 함수 실습 1</vt:lpstr>
      <vt:lpstr>클로저(closure)</vt:lpstr>
      <vt:lpstr>중첩 함수와 클로저 실습</vt:lpstr>
      <vt:lpstr>전체 정리</vt:lpstr>
      <vt:lpstr>QnA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HJ-seong</dc:creator>
  <cp:lastModifiedBy>GGG</cp:lastModifiedBy>
  <cp:revision>96</cp:revision>
  <dcterms:created xsi:type="dcterms:W3CDTF">2022-01-26T22:21:15Z</dcterms:created>
  <dcterms:modified xsi:type="dcterms:W3CDTF">2022-09-19T00:33:22Z</dcterms:modified>
</cp:coreProperties>
</file>