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0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F4D-727F-47F2-8954-4F7D06D6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545A-C057-469D-93F2-D0621268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D7B1-15EE-49F1-ABF6-B105202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2CF0-0CB2-4131-8736-D668E026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0B02-168A-4064-9F97-E5700C5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1134-DF00-4D17-A046-D4BBBB82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72E2A-E0CD-4FBE-83D2-C4AA3504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AE6E-5478-4B18-869A-DEA8C855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DC70-0D35-4AA6-BA60-656B2430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542A-DFAB-486B-8472-C6369399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53FA1-A463-4DB1-A00B-5B76D6ECA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C036-B575-4195-BDAE-242D84C58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63C2-2BD5-44E1-950D-9718E98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609C-92DD-41D8-B95C-935A945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8E68-508B-4642-9B5C-FF754BD9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D34-B547-44DF-919A-F1395D5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3C19-4E14-4833-A01F-4A816D40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737D-4D09-48C2-A605-C9525A33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9697-DAD4-4E53-8BF0-1716E74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DA56-0F69-4C7B-ADCC-2CF75DE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B806-B72D-4E8D-9D20-D7507DE5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78B93-7E1A-4B6A-81D4-454364B6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EC88-916E-48AD-A073-5B3A6FFE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1409-63CC-4F57-AD8E-AC27F5CD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4E79-9151-4CE5-8412-DC4B508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2C37-81FF-4B61-8A7E-DA6BA572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2266-0780-451A-93EE-4C5B7FE0E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F85D-99BD-41E0-964F-E86982E1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60C7-27D4-4748-A0CE-A79FA927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2FCF-9EFC-4DA0-AD59-B14B5D9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B5E1-1959-447A-B294-2572295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1C25-58A2-40A7-82DF-F3E577FC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47A7-13C3-4EC1-906A-C24C81BA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3C90-CD56-40FD-B532-A1B0B14A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4BD0-27DF-43DA-BC13-15EB60580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18906-729B-4D4B-82C2-4DAFE0B1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FDB2D-79B5-40CE-81F8-95CF1BE5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5F924-2094-4B07-82B0-FAFDAD2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556D3-3A77-4AFB-975F-C3C47FA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67BA-D670-4F4B-8284-E1F7B1DC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110B-56E1-4D99-A333-97489632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4393-1A29-4FB4-9C6A-17D834B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02366-7BB1-41AD-8AAA-8EE392C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F3C5-3BAF-4303-8F76-2B1EEF7E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50F6-42BF-4569-9312-1290144A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F18D-7BFE-402D-8A1F-98B70656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E100-382D-4CBE-BE0F-97F38EF6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9058-E4E8-4584-9F3A-F6C9F942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15CAF-70B4-40F5-A781-124F7536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1060-99CE-43F2-B69E-244AD269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E355-7E19-4E08-B4B4-88E89AC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2422-3737-4BF3-8A21-3F90070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FC55-FF2F-47B8-A954-574AB78D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2D832-734B-46BC-8304-84041E37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EFFB-E3CF-4E51-BCA8-C661D060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91A6-8D62-42FA-92AE-43CEAAFC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7729-9AAD-47C8-854B-A15708A3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65EC-70B8-4ECB-90E8-A28B551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42B-A3C0-43A0-A8DB-A8814C86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599F-992F-45D8-854D-E14BA1D6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21CD-0F92-4D05-AE2E-1FBE6B08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025D-E6D2-46DC-8139-786F4EF88F2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A567-8458-47ED-9DEB-C4625B5A8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C7B2-D3BC-44D7-9F96-4565AE60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BC61-E6E5-4D4F-B810-5D4BC71EA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4870-DC64-4BFA-AFD2-A40AB5F37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E0E-F4E8-4CB1-8BC0-85584E3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prevent the Exception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0809-523B-4812-93FF-68A6DE52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try{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SaveToHarddisk</a:t>
            </a:r>
            <a:r>
              <a:rPr lang="en-US" dirty="0"/>
              <a:t>(100 MB of Data)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 (Exception){</a:t>
            </a:r>
            <a:br>
              <a:rPr lang="en-US" dirty="0"/>
            </a:br>
            <a:r>
              <a:rPr lang="en-US" dirty="0"/>
              <a:t>         	&lt;Do something here…&gt;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1109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5174-5E20-4ED3-80C6-0B19C3E3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prevention is higher than cost of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D027-21DA-4A00-BF77-CF6FF6B4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6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</a:t>
            </a:r>
            <a:r>
              <a:rPr lang="en-US" dirty="0"/>
              <a:t>(“Age?&gt;&gt;”);</a:t>
            </a:r>
          </a:p>
          <a:p>
            <a:pPr marL="0" indent="0">
              <a:buNone/>
            </a:pPr>
            <a:r>
              <a:rPr lang="en-US" dirty="0"/>
              <a:t>  string s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//Perform checking on the s to ensure it is well-formed int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isWellFormed</a:t>
            </a:r>
            <a:r>
              <a:rPr lang="en-US" dirty="0"/>
              <a:t>(s)){</a:t>
            </a:r>
          </a:p>
          <a:p>
            <a:pPr marL="0" indent="0">
              <a:buNone/>
            </a:pPr>
            <a:r>
              <a:rPr lang="en-US" dirty="0"/>
              <a:t>    int age = </a:t>
            </a:r>
            <a:r>
              <a:rPr lang="en-US" dirty="0" err="1"/>
              <a:t>int.Parse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else{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45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5332-9A47-44F8-82A1-C58C68D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8ADA-81B8-4A1A-B1D2-BC2BD2A7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Jut one example here…</a:t>
            </a:r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AutoCommit</a:t>
            </a:r>
            <a:r>
              <a:rPr lang="en-US" dirty="0"/>
              <a:t> = false </a:t>
            </a:r>
          </a:p>
          <a:p>
            <a:pPr marL="0" indent="0">
              <a:buNone/>
            </a:pPr>
            <a:r>
              <a:rPr lang="en-US" dirty="0"/>
              <a:t>   try{</a:t>
            </a:r>
          </a:p>
          <a:p>
            <a:pPr marL="0" indent="0">
              <a:buNone/>
            </a:pPr>
            <a:r>
              <a:rPr lang="en-US" dirty="0"/>
              <a:t>     Update X</a:t>
            </a:r>
          </a:p>
          <a:p>
            <a:pPr marL="0" indent="0">
              <a:buNone/>
            </a:pPr>
            <a:r>
              <a:rPr lang="en-US" dirty="0"/>
              <a:t>     Update Y</a:t>
            </a:r>
          </a:p>
          <a:p>
            <a:pPr marL="0" indent="0">
              <a:buNone/>
            </a:pPr>
            <a:r>
              <a:rPr lang="en-US" dirty="0"/>
              <a:t>     Update Z</a:t>
            </a:r>
          </a:p>
          <a:p>
            <a:pPr marL="0" indent="0">
              <a:buNone/>
            </a:pPr>
            <a:r>
              <a:rPr lang="en-US" dirty="0"/>
              <a:t>     Commit()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catch {</a:t>
            </a:r>
          </a:p>
          <a:p>
            <a:pPr marL="0" indent="0">
              <a:buNone/>
            </a:pPr>
            <a:r>
              <a:rPr lang="en-US" dirty="0"/>
              <a:t>    Rollback()</a:t>
            </a:r>
          </a:p>
          <a:p>
            <a:pPr marL="0" indent="0">
              <a:buNone/>
            </a:pPr>
            <a:r>
              <a:rPr lang="en-US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7066-49D2-4F07-AA4B-4B99C5D5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84D0-3F80-4274-A4ED-EF2B190A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</a:t>
            </a:r>
            <a:r>
              <a:rPr lang="en-US" dirty="0"/>
              <a:t>– Mistake make by developers in the coding process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dirty="0"/>
              <a:t> – Triggered by  Fault.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en-US" dirty="0"/>
              <a:t> – The serious situation caused by Errors which is not acceptable.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dirty="0"/>
              <a:t>– Processing in ensuring the validity of coding logic.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  <a:r>
              <a:rPr lang="en-US" dirty="0"/>
              <a:t> – Processing in fixing errors (Runtime, Logical).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00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40A-BAF8-45BF-AF38-0E048710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 in C#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CA6A-0177-4D73-AAF5-13CAED8A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Contextual</a:t>
            </a:r>
          </a:p>
          <a:p>
            <a:r>
              <a:rPr lang="en-US" dirty="0"/>
              <a:t>Runtime</a:t>
            </a:r>
          </a:p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187265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D586-842F-45F6-9AEB-CEEFC212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503B-175A-4260-ADC7-EC559066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all the error types, Logical is the most harmful and difficult one</a:t>
            </a:r>
          </a:p>
          <a:p>
            <a:r>
              <a:rPr lang="en-US" dirty="0"/>
              <a:t>If we can convert the fault instead of getting Logical error to Runtime error, this is consider as some improvement</a:t>
            </a:r>
          </a:p>
          <a:p>
            <a:r>
              <a:rPr lang="en-US" dirty="0"/>
              <a:t>If the runtime error still consider harmful, then is time for us to consider how to handle/prevent it =&gt;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4BE-E281-49E4-B16E-3F386ACB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026B-B838-49D1-8CE2-747F7E61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 – Abnormal situation occurs during code execution that prevent your code in achieving the objective.</a:t>
            </a:r>
          </a:p>
          <a:p>
            <a:r>
              <a:rPr lang="en-US" dirty="0"/>
              <a:t>Is Exception a Failure? (Answer: No!)</a:t>
            </a:r>
          </a:p>
          <a:p>
            <a:r>
              <a:rPr lang="en-US" dirty="0"/>
              <a:t>But fail to handle the Exception will be a failure!</a:t>
            </a:r>
          </a:p>
        </p:txBody>
      </p:sp>
    </p:spTree>
    <p:extLst>
      <p:ext uri="{BB962C8B-B14F-4D97-AF65-F5344CB8AC3E}">
        <p14:creationId xmlns:p14="http://schemas.microsoft.com/office/powerpoint/2010/main" val="19747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59DD-B9D4-43E0-9BA5-71A8C28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 Any reasons why the connection fail?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0FD6-E76A-4B06-ADD5-54E06C98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411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 try{</a:t>
            </a:r>
          </a:p>
          <a:p>
            <a:pPr marL="0" indent="0">
              <a:buNone/>
            </a:pPr>
            <a:r>
              <a:rPr lang="en-US" dirty="0"/>
              <a:t>                		</a:t>
            </a:r>
            <a:r>
              <a:rPr lang="en-US" dirty="0" err="1"/>
              <a:t>ConnectToDBServer</a:t>
            </a:r>
            <a:r>
              <a:rPr lang="en-US" dirty="0"/>
              <a:t>(..)</a:t>
            </a:r>
          </a:p>
          <a:p>
            <a:pPr marL="0" indent="0">
              <a:buNone/>
            </a:pPr>
            <a:r>
              <a:rPr lang="en-US" dirty="0"/>
              <a:t>		      }</a:t>
            </a:r>
          </a:p>
          <a:p>
            <a:pPr marL="0" indent="0">
              <a:buNone/>
            </a:pPr>
            <a:r>
              <a:rPr lang="en-US" dirty="0"/>
              <a:t>		      catch (Apple ex)</a:t>
            </a:r>
          </a:p>
          <a:p>
            <a:pPr marL="0" indent="0">
              <a:buNone/>
            </a:pPr>
            <a:r>
              <a:rPr lang="en-US" dirty="0"/>
              <a:t>		      catch (</a:t>
            </a:r>
            <a:r>
              <a:rPr lang="en-US" dirty="0" err="1"/>
              <a:t>Ciku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en-US" dirty="0"/>
              <a:t>		      catch (Fruit)</a:t>
            </a:r>
          </a:p>
          <a:p>
            <a:pPr marL="0" indent="0">
              <a:buNone/>
            </a:pPr>
            <a:r>
              <a:rPr lang="en-US" dirty="0"/>
              <a:t>		      catch (Exception)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F23FA6E-8CCA-4789-80FE-604CB6992B61}"/>
              </a:ext>
            </a:extLst>
          </p:cNvPr>
          <p:cNvCxnSpPr>
            <a:cxnSpLocks/>
          </p:cNvCxnSpPr>
          <p:nvPr/>
        </p:nvCxnSpPr>
        <p:spPr>
          <a:xfrm rot="10800000">
            <a:off x="2959771" y="2237877"/>
            <a:ext cx="830176" cy="757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468384-9CE1-4CF4-B7EF-0E4DB03283C8}"/>
              </a:ext>
            </a:extLst>
          </p:cNvPr>
          <p:cNvSpPr txBox="1"/>
          <p:nvPr/>
        </p:nvSpPr>
        <p:spPr>
          <a:xfrm>
            <a:off x="2358190" y="20532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E4D4115-A3C6-4405-A77F-9056138DFF17}"/>
              </a:ext>
            </a:extLst>
          </p:cNvPr>
          <p:cNvCxnSpPr>
            <a:cxnSpLocks/>
          </p:cNvCxnSpPr>
          <p:nvPr/>
        </p:nvCxnSpPr>
        <p:spPr>
          <a:xfrm rot="10800000">
            <a:off x="3065435" y="2616872"/>
            <a:ext cx="592164" cy="511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6A3DF4-E06D-4A98-9166-70A428FF1C5B}"/>
              </a:ext>
            </a:extLst>
          </p:cNvPr>
          <p:cNvSpPr txBox="1"/>
          <p:nvPr/>
        </p:nvSpPr>
        <p:spPr>
          <a:xfrm>
            <a:off x="2590056" y="2422541"/>
            <a:ext cx="5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ciku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259B01-C259-42FA-A3BB-35B6609E828F}"/>
              </a:ext>
            </a:extLst>
          </p:cNvPr>
          <p:cNvCxnSpPr>
            <a:cxnSpLocks/>
          </p:cNvCxnSpPr>
          <p:nvPr/>
        </p:nvCxnSpPr>
        <p:spPr>
          <a:xfrm rot="10800000">
            <a:off x="3000837" y="3067202"/>
            <a:ext cx="656762" cy="1229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9333CA-F7E9-4048-8188-0DC527435D6E}"/>
              </a:ext>
            </a:extLst>
          </p:cNvPr>
          <p:cNvSpPr txBox="1"/>
          <p:nvPr/>
        </p:nvSpPr>
        <p:spPr>
          <a:xfrm>
            <a:off x="2300524" y="28705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durian</a:t>
            </a:r>
          </a:p>
        </p:txBody>
      </p:sp>
    </p:spTree>
    <p:extLst>
      <p:ext uri="{BB962C8B-B14F-4D97-AF65-F5344CB8AC3E}">
        <p14:creationId xmlns:p14="http://schemas.microsoft.com/office/powerpoint/2010/main" val="20739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59DD-B9D4-43E0-9BA5-71A8C28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Question: Is the following code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0FD6-E76A-4B06-ADD5-54E06C98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411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ConnectToDBServer</a:t>
            </a:r>
            <a:r>
              <a:rPr lang="en-US" dirty="0"/>
              <a:t>(..)</a:t>
            </a:r>
          </a:p>
          <a:p>
            <a:pPr marL="0" indent="0">
              <a:buNone/>
            </a:pPr>
            <a:r>
              <a:rPr lang="en-US" dirty="0" err="1"/>
              <a:t>LockTable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  Do something to the DB Table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UnlockTable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DiconnectFromDBServer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CE797-0716-4918-AB34-FAB4AD5FEA10}"/>
              </a:ext>
            </a:extLst>
          </p:cNvPr>
          <p:cNvSpPr/>
          <p:nvPr/>
        </p:nvSpPr>
        <p:spPr>
          <a:xfrm>
            <a:off x="963824" y="3561276"/>
            <a:ext cx="2100649" cy="43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72537-1482-402E-B30C-7BDFDDFFCBAA}"/>
              </a:ext>
            </a:extLst>
          </p:cNvPr>
          <p:cNvSpPr/>
          <p:nvPr/>
        </p:nvSpPr>
        <p:spPr>
          <a:xfrm>
            <a:off x="963823" y="4018266"/>
            <a:ext cx="2100649" cy="43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A967B-D08B-425E-BDA2-D6F5525C68A2}"/>
              </a:ext>
            </a:extLst>
          </p:cNvPr>
          <p:cNvSpPr/>
          <p:nvPr/>
        </p:nvSpPr>
        <p:spPr>
          <a:xfrm>
            <a:off x="963825" y="4498791"/>
            <a:ext cx="2100649" cy="4324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1486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1AA9-692D-4A06-BD88-DDDF4FB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Rethrow (Dealing severity of Exceptions)</a:t>
            </a:r>
          </a:p>
        </p:txBody>
      </p:sp>
      <p:pic>
        <p:nvPicPr>
          <p:cNvPr id="1026" name="Picture 2" descr="Opinion | Donald Trump Makes Golf Look Bad - The New York Times">
            <a:extLst>
              <a:ext uri="{FF2B5EF4-FFF2-40B4-BE49-F238E27FC236}">
                <a16:creationId xmlns:a16="http://schemas.microsoft.com/office/drawing/2014/main" id="{91CA7AB9-D660-4839-BEA1-7E401C88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39" y="1465745"/>
            <a:ext cx="1077483" cy="16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0F0C73-E8F9-4293-8DBA-51A5DF1B68EA}"/>
              </a:ext>
            </a:extLst>
          </p:cNvPr>
          <p:cNvGrpSpPr/>
          <p:nvPr/>
        </p:nvGrpSpPr>
        <p:grpSpPr>
          <a:xfrm>
            <a:off x="1252986" y="3011869"/>
            <a:ext cx="2305761" cy="3191224"/>
            <a:chOff x="1252986" y="3011869"/>
            <a:chExt cx="2305761" cy="3191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25B660-914E-4E58-8401-5728C4B91056}"/>
                </a:ext>
              </a:extLst>
            </p:cNvPr>
            <p:cNvSpPr/>
            <p:nvPr/>
          </p:nvSpPr>
          <p:spPr>
            <a:xfrm>
              <a:off x="1252987" y="3358790"/>
              <a:ext cx="2305760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1F74D0-3A36-4125-86D8-6C079AAA882C}"/>
                </a:ext>
              </a:extLst>
            </p:cNvPr>
            <p:cNvSpPr txBox="1"/>
            <p:nvPr/>
          </p:nvSpPr>
          <p:spPr>
            <a:xfrm>
              <a:off x="1466752" y="3011869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RunCompany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761D55-B3AE-4057-AAA2-99688CF84C86}"/>
                </a:ext>
              </a:extLst>
            </p:cNvPr>
            <p:cNvSpPr txBox="1"/>
            <p:nvPr/>
          </p:nvSpPr>
          <p:spPr>
            <a:xfrm>
              <a:off x="1252986" y="3857611"/>
              <a:ext cx="23057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ManageDepartment</a:t>
              </a:r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catch(</a:t>
              </a:r>
              <a:r>
                <a:rPr lang="en-US" dirty="0" err="1"/>
                <a:t>StaffDie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021172-D704-46BD-A5DC-0F86BF858CFA}"/>
              </a:ext>
            </a:extLst>
          </p:cNvPr>
          <p:cNvGrpSpPr/>
          <p:nvPr/>
        </p:nvGrpSpPr>
        <p:grpSpPr>
          <a:xfrm>
            <a:off x="4391602" y="3029308"/>
            <a:ext cx="2305761" cy="3191224"/>
            <a:chOff x="1252986" y="3011869"/>
            <a:chExt cx="2305761" cy="31912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A6C900-3486-44A1-B419-8F11482113F4}"/>
                </a:ext>
              </a:extLst>
            </p:cNvPr>
            <p:cNvSpPr/>
            <p:nvPr/>
          </p:nvSpPr>
          <p:spPr>
            <a:xfrm>
              <a:off x="1252987" y="3358790"/>
              <a:ext cx="2305760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DD29D1-E228-41A5-A5E0-652E95093A8C}"/>
                </a:ext>
              </a:extLst>
            </p:cNvPr>
            <p:cNvSpPr txBox="1"/>
            <p:nvPr/>
          </p:nvSpPr>
          <p:spPr>
            <a:xfrm>
              <a:off x="1252986" y="3011869"/>
              <a:ext cx="230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ManageDepartment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69550E-017F-4BC1-8A96-89172231D1C1}"/>
                </a:ext>
              </a:extLst>
            </p:cNvPr>
            <p:cNvSpPr txBox="1"/>
            <p:nvPr/>
          </p:nvSpPr>
          <p:spPr>
            <a:xfrm>
              <a:off x="1252986" y="3857611"/>
              <a:ext cx="23057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DoProject</a:t>
              </a:r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StaffResign</a:t>
              </a:r>
              <a:r>
                <a:rPr lang="en-US" dirty="0"/>
                <a:t>)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StaffDie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ABE41-42DD-47C1-8BC0-25B07CAA692C}"/>
              </a:ext>
            </a:extLst>
          </p:cNvPr>
          <p:cNvGrpSpPr/>
          <p:nvPr/>
        </p:nvGrpSpPr>
        <p:grpSpPr>
          <a:xfrm>
            <a:off x="7694142" y="3011869"/>
            <a:ext cx="2305761" cy="3191224"/>
            <a:chOff x="1252986" y="3011869"/>
            <a:chExt cx="2305761" cy="3191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8A059-3477-43FF-BEAB-6F9338098E13}"/>
                </a:ext>
              </a:extLst>
            </p:cNvPr>
            <p:cNvSpPr/>
            <p:nvPr/>
          </p:nvSpPr>
          <p:spPr>
            <a:xfrm>
              <a:off x="1252987" y="3358790"/>
              <a:ext cx="2305760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854C6-EAC9-44B8-82C1-154B1D14387F}"/>
                </a:ext>
              </a:extLst>
            </p:cNvPr>
            <p:cNvSpPr txBox="1"/>
            <p:nvPr/>
          </p:nvSpPr>
          <p:spPr>
            <a:xfrm>
              <a:off x="1252986" y="3011869"/>
              <a:ext cx="230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DoProject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25E566-73CD-4D63-BDD0-970F3D83BB62}"/>
                </a:ext>
              </a:extLst>
            </p:cNvPr>
            <p:cNvSpPr txBox="1"/>
            <p:nvPr/>
          </p:nvSpPr>
          <p:spPr>
            <a:xfrm>
              <a:off x="1252986" y="3857611"/>
              <a:ext cx="23057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StaffQuarrel</a:t>
              </a:r>
              <a:r>
                <a:rPr lang="en-US" dirty="0"/>
                <a:t>)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StaffResign</a:t>
              </a:r>
              <a:r>
                <a:rPr lang="en-US" dirty="0"/>
                <a:t>)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StaffDie</a:t>
              </a:r>
              <a:r>
                <a:rPr lang="en-US" dirty="0"/>
                <a:t>)</a:t>
              </a:r>
            </a:p>
            <a:p>
              <a:r>
                <a:rPr lang="en-US" dirty="0"/>
                <a:t>:</a:t>
              </a:r>
            </a:p>
          </p:txBody>
        </p:sp>
      </p:grpSp>
      <p:pic>
        <p:nvPicPr>
          <p:cNvPr id="1028" name="Picture 4" descr="A busy manager is a bad manager">
            <a:extLst>
              <a:ext uri="{FF2B5EF4-FFF2-40B4-BE49-F238E27FC236}">
                <a16:creationId xmlns:a16="http://schemas.microsoft.com/office/drawing/2014/main" id="{903D167D-13EC-4414-9849-C20AF194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42" y="1452754"/>
            <a:ext cx="2077737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Brief: 7 ways new managers can shine">
            <a:extLst>
              <a:ext uri="{FF2B5EF4-FFF2-40B4-BE49-F238E27FC236}">
                <a16:creationId xmlns:a16="http://schemas.microsoft.com/office/drawing/2014/main" id="{E1444CA2-54A8-4ED7-AE7E-9BF1C831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59" y="1607156"/>
            <a:ext cx="1953774" cy="13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69365-5AA8-423B-BCFF-91CD50E1BCF3}"/>
              </a:ext>
            </a:extLst>
          </p:cNvPr>
          <p:cNvSpPr txBox="1"/>
          <p:nvPr/>
        </p:nvSpPr>
        <p:spPr>
          <a:xfrm>
            <a:off x="10379676" y="3546389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Quarrel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C784D-EE6F-4E80-80E3-90CEFFEEA358}"/>
              </a:ext>
            </a:extLst>
          </p:cNvPr>
          <p:cNvSpPr txBox="1"/>
          <p:nvPr/>
        </p:nvSpPr>
        <p:spPr>
          <a:xfrm>
            <a:off x="10379676" y="413461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Resign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6DE1B-FB15-4A93-8F18-877F4B7621BF}"/>
              </a:ext>
            </a:extLst>
          </p:cNvPr>
          <p:cNvSpPr txBox="1"/>
          <p:nvPr/>
        </p:nvSpPr>
        <p:spPr>
          <a:xfrm>
            <a:off x="10468878" y="46137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Die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E83E00-53B0-4DFB-A145-687A3E921468}"/>
              </a:ext>
            </a:extLst>
          </p:cNvPr>
          <p:cNvCxnSpPr>
            <a:stCxn id="9" idx="1"/>
          </p:cNvCxnSpPr>
          <p:nvPr/>
        </p:nvCxnSpPr>
        <p:spPr>
          <a:xfrm flipH="1">
            <a:off x="8489092" y="3731055"/>
            <a:ext cx="1890584" cy="77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53C21C-79F3-4845-A32B-F6CD2B9FC5E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587946" y="4319276"/>
            <a:ext cx="1791730" cy="32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CB212E-8BEE-4796-8D01-11A9757BB23A}"/>
              </a:ext>
            </a:extLst>
          </p:cNvPr>
          <p:cNvCxnSpPr>
            <a:cxnSpLocks/>
          </p:cNvCxnSpPr>
          <p:nvPr/>
        </p:nvCxnSpPr>
        <p:spPr>
          <a:xfrm flipH="1">
            <a:off x="8632547" y="4742592"/>
            <a:ext cx="179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63F-E58C-4F17-806D-803D94A9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5F8-88D2-4580-9416-05AB4233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Advisable to use under following circumstances:</a:t>
            </a:r>
          </a:p>
          <a:p>
            <a:pPr lvl="1"/>
            <a:r>
              <a:rPr lang="en-US" dirty="0"/>
              <a:t>Cannot prevent the Exception occur</a:t>
            </a:r>
          </a:p>
          <a:p>
            <a:pPr lvl="1"/>
            <a:r>
              <a:rPr lang="en-US" dirty="0"/>
              <a:t>Cost of prevention is higher than cost of handling</a:t>
            </a:r>
          </a:p>
          <a:p>
            <a:pPr lvl="1"/>
            <a:r>
              <a:rPr lang="en-US" dirty="0"/>
              <a:t>Special cases</a:t>
            </a:r>
          </a:p>
        </p:txBody>
      </p:sp>
    </p:spTree>
    <p:extLst>
      <p:ext uri="{BB962C8B-B14F-4D97-AF65-F5344CB8AC3E}">
        <p14:creationId xmlns:p14="http://schemas.microsoft.com/office/powerpoint/2010/main" val="20364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471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Error Handling</vt:lpstr>
      <vt:lpstr>Definition</vt:lpstr>
      <vt:lpstr>Types of Error in C# Programming</vt:lpstr>
      <vt:lpstr>Code Improvement</vt:lpstr>
      <vt:lpstr>What is Exception?</vt:lpstr>
      <vt:lpstr>Question: Any reasons why the connection fail?</vt:lpstr>
      <vt:lpstr>Question: Is the following code safe?</vt:lpstr>
      <vt:lpstr>Rethrow (Dealing severity of Exceptions)</vt:lpstr>
      <vt:lpstr>When to use Exception Handling</vt:lpstr>
      <vt:lpstr>Cannot prevent the Exception occur</vt:lpstr>
      <vt:lpstr>Cost of prevention is higher than cost of handling</vt:lpstr>
      <vt:lpstr>Special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FNU LNU</cp:lastModifiedBy>
  <cp:revision>33</cp:revision>
  <dcterms:created xsi:type="dcterms:W3CDTF">2021-01-14T00:45:48Z</dcterms:created>
  <dcterms:modified xsi:type="dcterms:W3CDTF">2022-02-11T00:45:09Z</dcterms:modified>
</cp:coreProperties>
</file>