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5" r:id="rId5"/>
    <p:sldId id="257" r:id="rId6"/>
    <p:sldId id="263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2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AA8B76-ACD5-410E-A314-4DB562F446D8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736AC3D-3FBE-4953-9046-360F3C5A2EF3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F96AE24E-06C7-4BE9-A368-37F693107493}" type="parTrans" cxnId="{23722E33-A4D9-4A11-AB55-C65AAA0F8653}">
      <dgm:prSet/>
      <dgm:spPr/>
      <dgm:t>
        <a:bodyPr/>
        <a:lstStyle/>
        <a:p>
          <a:endParaRPr lang="en-US"/>
        </a:p>
      </dgm:t>
    </dgm:pt>
    <dgm:pt modelId="{E3990C0F-CD9F-4891-912C-FFC2D79EFCDD}" type="sibTrans" cxnId="{23722E33-A4D9-4A11-AB55-C65AAA0F8653}">
      <dgm:prSet/>
      <dgm:spPr/>
      <dgm:t>
        <a:bodyPr/>
        <a:lstStyle/>
        <a:p>
          <a:endParaRPr lang="en-US"/>
        </a:p>
      </dgm:t>
    </dgm:pt>
    <dgm:pt modelId="{515FD66F-C6AA-4561-B253-89F2C8D7C4E7}">
      <dgm:prSet phldrT="[Text]"/>
      <dgm:spPr/>
      <dgm:t>
        <a:bodyPr/>
        <a:lstStyle/>
        <a:p>
          <a:r>
            <a:rPr lang="en-US" dirty="0"/>
            <a:t>Optimize</a:t>
          </a:r>
        </a:p>
      </dgm:t>
    </dgm:pt>
    <dgm:pt modelId="{6F8267E1-831F-4298-8E68-C26F9DDA12B7}" type="parTrans" cxnId="{76B72F6E-AC40-4034-9B43-65012544D755}">
      <dgm:prSet/>
      <dgm:spPr/>
      <dgm:t>
        <a:bodyPr/>
        <a:lstStyle/>
        <a:p>
          <a:endParaRPr lang="en-US"/>
        </a:p>
      </dgm:t>
    </dgm:pt>
    <dgm:pt modelId="{1F1CD753-E949-45D6-89BD-1A0F23871820}" type="sibTrans" cxnId="{76B72F6E-AC40-4034-9B43-65012544D755}">
      <dgm:prSet/>
      <dgm:spPr/>
      <dgm:t>
        <a:bodyPr/>
        <a:lstStyle/>
        <a:p>
          <a:endParaRPr lang="en-US"/>
        </a:p>
      </dgm:t>
    </dgm:pt>
    <dgm:pt modelId="{31D45A2A-C920-4502-9618-500AD76B1E64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A079E80D-181D-4255-92D9-9EB97F690EB9}" type="parTrans" cxnId="{36BBDB5E-0AF3-4AB2-BF57-7E2C048BEBCC}">
      <dgm:prSet/>
      <dgm:spPr/>
      <dgm:t>
        <a:bodyPr/>
        <a:lstStyle/>
        <a:p>
          <a:endParaRPr lang="en-US"/>
        </a:p>
      </dgm:t>
    </dgm:pt>
    <dgm:pt modelId="{76408CF6-4CF7-4B98-8A53-F3D56062D749}" type="sibTrans" cxnId="{36BBDB5E-0AF3-4AB2-BF57-7E2C048BEBCC}">
      <dgm:prSet/>
      <dgm:spPr/>
      <dgm:t>
        <a:bodyPr/>
        <a:lstStyle/>
        <a:p>
          <a:endParaRPr lang="en-US"/>
        </a:p>
      </dgm:t>
    </dgm:pt>
    <dgm:pt modelId="{019645C4-77FC-42CA-9850-F3FB95E91B0A}">
      <dgm:prSet phldrT="[Text]"/>
      <dgm:spPr/>
      <dgm:t>
        <a:bodyPr/>
        <a:lstStyle/>
        <a:p>
          <a:r>
            <a:rPr lang="en-US" dirty="0"/>
            <a:t>Optimize</a:t>
          </a:r>
        </a:p>
      </dgm:t>
    </dgm:pt>
    <dgm:pt modelId="{F15DB0AA-9C29-4C1B-875F-5BA45B0BACD3}" type="parTrans" cxnId="{4F05E96E-B0D8-4AE7-94AE-973E27699DD3}">
      <dgm:prSet/>
      <dgm:spPr/>
      <dgm:t>
        <a:bodyPr/>
        <a:lstStyle/>
        <a:p>
          <a:endParaRPr lang="en-US"/>
        </a:p>
      </dgm:t>
    </dgm:pt>
    <dgm:pt modelId="{F7FA21BB-A223-4197-B568-03A02CC936E0}" type="sibTrans" cxnId="{4F05E96E-B0D8-4AE7-94AE-973E27699DD3}">
      <dgm:prSet/>
      <dgm:spPr/>
      <dgm:t>
        <a:bodyPr/>
        <a:lstStyle/>
        <a:p>
          <a:endParaRPr lang="en-US"/>
        </a:p>
      </dgm:t>
    </dgm:pt>
    <dgm:pt modelId="{4758F21F-75FC-4F19-8768-0D6BDF4654B5}" type="pres">
      <dgm:prSet presAssocID="{61AA8B76-ACD5-410E-A314-4DB562F446D8}" presName="cycle" presStyleCnt="0">
        <dgm:presLayoutVars>
          <dgm:dir/>
          <dgm:resizeHandles val="exact"/>
        </dgm:presLayoutVars>
      </dgm:prSet>
      <dgm:spPr/>
    </dgm:pt>
    <dgm:pt modelId="{A4D17120-CC07-4A64-BF32-EEBD9D31D9B9}" type="pres">
      <dgm:prSet presAssocID="{9736AC3D-3FBE-4953-9046-360F3C5A2EF3}" presName="node" presStyleLbl="node1" presStyleIdx="0" presStyleCnt="4">
        <dgm:presLayoutVars>
          <dgm:bulletEnabled val="1"/>
        </dgm:presLayoutVars>
      </dgm:prSet>
      <dgm:spPr/>
    </dgm:pt>
    <dgm:pt modelId="{E986199C-1029-4929-846E-A05333BA235A}" type="pres">
      <dgm:prSet presAssocID="{E3990C0F-CD9F-4891-912C-FFC2D79EFCDD}" presName="sibTrans" presStyleLbl="sibTrans2D1" presStyleIdx="0" presStyleCnt="4"/>
      <dgm:spPr/>
    </dgm:pt>
    <dgm:pt modelId="{EF41D038-7A2B-4CF2-BA31-8C01763D3CC3}" type="pres">
      <dgm:prSet presAssocID="{E3990C0F-CD9F-4891-912C-FFC2D79EFCDD}" presName="connectorText" presStyleLbl="sibTrans2D1" presStyleIdx="0" presStyleCnt="4"/>
      <dgm:spPr/>
    </dgm:pt>
    <dgm:pt modelId="{3AD0C1C0-BA67-41C7-819C-C9D52CD0EBA9}" type="pres">
      <dgm:prSet presAssocID="{515FD66F-C6AA-4561-B253-89F2C8D7C4E7}" presName="node" presStyleLbl="node1" presStyleIdx="1" presStyleCnt="4">
        <dgm:presLayoutVars>
          <dgm:bulletEnabled val="1"/>
        </dgm:presLayoutVars>
      </dgm:prSet>
      <dgm:spPr/>
    </dgm:pt>
    <dgm:pt modelId="{D9060C2B-DC26-460A-A866-BBC3EACC2D2A}" type="pres">
      <dgm:prSet presAssocID="{1F1CD753-E949-45D6-89BD-1A0F23871820}" presName="sibTrans" presStyleLbl="sibTrans2D1" presStyleIdx="1" presStyleCnt="4"/>
      <dgm:spPr/>
    </dgm:pt>
    <dgm:pt modelId="{6AFF30BB-ECB2-4251-A189-A980C54B3601}" type="pres">
      <dgm:prSet presAssocID="{1F1CD753-E949-45D6-89BD-1A0F23871820}" presName="connectorText" presStyleLbl="sibTrans2D1" presStyleIdx="1" presStyleCnt="4"/>
      <dgm:spPr/>
    </dgm:pt>
    <dgm:pt modelId="{54DD8DC0-F4D4-42AE-9ED0-61F7C3E27972}" type="pres">
      <dgm:prSet presAssocID="{31D45A2A-C920-4502-9618-500AD76B1E64}" presName="node" presStyleLbl="node1" presStyleIdx="2" presStyleCnt="4">
        <dgm:presLayoutVars>
          <dgm:bulletEnabled val="1"/>
        </dgm:presLayoutVars>
      </dgm:prSet>
      <dgm:spPr/>
    </dgm:pt>
    <dgm:pt modelId="{157831DD-4901-4F7B-9C16-1BE1D7DD10ED}" type="pres">
      <dgm:prSet presAssocID="{76408CF6-4CF7-4B98-8A53-F3D56062D749}" presName="sibTrans" presStyleLbl="sibTrans2D1" presStyleIdx="2" presStyleCnt="4"/>
      <dgm:spPr/>
    </dgm:pt>
    <dgm:pt modelId="{EC0CF40F-0AEA-4AFA-8D7F-12EC16B1AAEF}" type="pres">
      <dgm:prSet presAssocID="{76408CF6-4CF7-4B98-8A53-F3D56062D749}" presName="connectorText" presStyleLbl="sibTrans2D1" presStyleIdx="2" presStyleCnt="4"/>
      <dgm:spPr/>
    </dgm:pt>
    <dgm:pt modelId="{07069FB0-CC23-44F5-B9A8-BB332D8D48AE}" type="pres">
      <dgm:prSet presAssocID="{019645C4-77FC-42CA-9850-F3FB95E91B0A}" presName="node" presStyleLbl="node1" presStyleIdx="3" presStyleCnt="4">
        <dgm:presLayoutVars>
          <dgm:bulletEnabled val="1"/>
        </dgm:presLayoutVars>
      </dgm:prSet>
      <dgm:spPr/>
    </dgm:pt>
    <dgm:pt modelId="{8FF83E63-F225-4EBB-BCBC-2B99CC059E76}" type="pres">
      <dgm:prSet presAssocID="{F7FA21BB-A223-4197-B568-03A02CC936E0}" presName="sibTrans" presStyleLbl="sibTrans2D1" presStyleIdx="3" presStyleCnt="4"/>
      <dgm:spPr/>
    </dgm:pt>
    <dgm:pt modelId="{21DFC9A6-4411-4354-8562-61A4FC1B5868}" type="pres">
      <dgm:prSet presAssocID="{F7FA21BB-A223-4197-B568-03A02CC936E0}" presName="connectorText" presStyleLbl="sibTrans2D1" presStyleIdx="3" presStyleCnt="4"/>
      <dgm:spPr/>
    </dgm:pt>
  </dgm:ptLst>
  <dgm:cxnLst>
    <dgm:cxn modelId="{BB393716-E8E6-4A11-837E-EF15DB4A05F6}" type="presOf" srcId="{E3990C0F-CD9F-4891-912C-FFC2D79EFCDD}" destId="{E986199C-1029-4929-846E-A05333BA235A}" srcOrd="0" destOrd="0" presId="urn:microsoft.com/office/officeart/2005/8/layout/cycle2"/>
    <dgm:cxn modelId="{2CA8571D-072F-4AE7-A531-B31DDDBE0126}" type="presOf" srcId="{E3990C0F-CD9F-4891-912C-FFC2D79EFCDD}" destId="{EF41D038-7A2B-4CF2-BA31-8C01763D3CC3}" srcOrd="1" destOrd="0" presId="urn:microsoft.com/office/officeart/2005/8/layout/cycle2"/>
    <dgm:cxn modelId="{23722E33-A4D9-4A11-AB55-C65AAA0F8653}" srcId="{61AA8B76-ACD5-410E-A314-4DB562F446D8}" destId="{9736AC3D-3FBE-4953-9046-360F3C5A2EF3}" srcOrd="0" destOrd="0" parTransId="{F96AE24E-06C7-4BE9-A368-37F693107493}" sibTransId="{E3990C0F-CD9F-4891-912C-FFC2D79EFCDD}"/>
    <dgm:cxn modelId="{F0E3143E-3F3E-4FFA-B3CB-1F32305C0084}" type="presOf" srcId="{1F1CD753-E949-45D6-89BD-1A0F23871820}" destId="{6AFF30BB-ECB2-4251-A189-A980C54B3601}" srcOrd="1" destOrd="0" presId="urn:microsoft.com/office/officeart/2005/8/layout/cycle2"/>
    <dgm:cxn modelId="{36BBDB5E-0AF3-4AB2-BF57-7E2C048BEBCC}" srcId="{61AA8B76-ACD5-410E-A314-4DB562F446D8}" destId="{31D45A2A-C920-4502-9618-500AD76B1E64}" srcOrd="2" destOrd="0" parTransId="{A079E80D-181D-4255-92D9-9EB97F690EB9}" sibTransId="{76408CF6-4CF7-4B98-8A53-F3D56062D749}"/>
    <dgm:cxn modelId="{A01B1644-C7E1-4B58-93B5-E3A874538571}" type="presOf" srcId="{9736AC3D-3FBE-4953-9046-360F3C5A2EF3}" destId="{A4D17120-CC07-4A64-BF32-EEBD9D31D9B9}" srcOrd="0" destOrd="0" presId="urn:microsoft.com/office/officeart/2005/8/layout/cycle2"/>
    <dgm:cxn modelId="{6A50AC45-C942-4864-A936-0C2F19B4C271}" type="presOf" srcId="{F7FA21BB-A223-4197-B568-03A02CC936E0}" destId="{21DFC9A6-4411-4354-8562-61A4FC1B5868}" srcOrd="1" destOrd="0" presId="urn:microsoft.com/office/officeart/2005/8/layout/cycle2"/>
    <dgm:cxn modelId="{785B6A46-D10B-4F6A-8322-1C8E4978BD3D}" type="presOf" srcId="{76408CF6-4CF7-4B98-8A53-F3D56062D749}" destId="{157831DD-4901-4F7B-9C16-1BE1D7DD10ED}" srcOrd="0" destOrd="0" presId="urn:microsoft.com/office/officeart/2005/8/layout/cycle2"/>
    <dgm:cxn modelId="{90A47D4C-909A-4743-800F-C9FA7A111AAC}" type="presOf" srcId="{515FD66F-C6AA-4561-B253-89F2C8D7C4E7}" destId="{3AD0C1C0-BA67-41C7-819C-C9D52CD0EBA9}" srcOrd="0" destOrd="0" presId="urn:microsoft.com/office/officeart/2005/8/layout/cycle2"/>
    <dgm:cxn modelId="{76B72F6E-AC40-4034-9B43-65012544D755}" srcId="{61AA8B76-ACD5-410E-A314-4DB562F446D8}" destId="{515FD66F-C6AA-4561-B253-89F2C8D7C4E7}" srcOrd="1" destOrd="0" parTransId="{6F8267E1-831F-4298-8E68-C26F9DDA12B7}" sibTransId="{1F1CD753-E949-45D6-89BD-1A0F23871820}"/>
    <dgm:cxn modelId="{4F05E96E-B0D8-4AE7-94AE-973E27699DD3}" srcId="{61AA8B76-ACD5-410E-A314-4DB562F446D8}" destId="{019645C4-77FC-42CA-9850-F3FB95E91B0A}" srcOrd="3" destOrd="0" parTransId="{F15DB0AA-9C29-4C1B-875F-5BA45B0BACD3}" sibTransId="{F7FA21BB-A223-4197-B568-03A02CC936E0}"/>
    <dgm:cxn modelId="{CE21A56F-2E8F-4A56-8483-CDBC635656C8}" type="presOf" srcId="{61AA8B76-ACD5-410E-A314-4DB562F446D8}" destId="{4758F21F-75FC-4F19-8768-0D6BDF4654B5}" srcOrd="0" destOrd="0" presId="urn:microsoft.com/office/officeart/2005/8/layout/cycle2"/>
    <dgm:cxn modelId="{F50AE07B-1340-4E4D-9967-00A0706FF55F}" type="presOf" srcId="{31D45A2A-C920-4502-9618-500AD76B1E64}" destId="{54DD8DC0-F4D4-42AE-9ED0-61F7C3E27972}" srcOrd="0" destOrd="0" presId="urn:microsoft.com/office/officeart/2005/8/layout/cycle2"/>
    <dgm:cxn modelId="{0CCB5B89-0343-4B57-B5F0-4952BBA2203B}" type="presOf" srcId="{019645C4-77FC-42CA-9850-F3FB95E91B0A}" destId="{07069FB0-CC23-44F5-B9A8-BB332D8D48AE}" srcOrd="0" destOrd="0" presId="urn:microsoft.com/office/officeart/2005/8/layout/cycle2"/>
    <dgm:cxn modelId="{780D2E8A-853F-4974-9975-667068E0FB44}" type="presOf" srcId="{F7FA21BB-A223-4197-B568-03A02CC936E0}" destId="{8FF83E63-F225-4EBB-BCBC-2B99CC059E76}" srcOrd="0" destOrd="0" presId="urn:microsoft.com/office/officeart/2005/8/layout/cycle2"/>
    <dgm:cxn modelId="{724D5BEB-437F-4CE3-A365-5506E161B1C5}" type="presOf" srcId="{76408CF6-4CF7-4B98-8A53-F3D56062D749}" destId="{EC0CF40F-0AEA-4AFA-8D7F-12EC16B1AAEF}" srcOrd="1" destOrd="0" presId="urn:microsoft.com/office/officeart/2005/8/layout/cycle2"/>
    <dgm:cxn modelId="{E01325EF-A362-4518-AB0F-1326C47D484A}" type="presOf" srcId="{1F1CD753-E949-45D6-89BD-1A0F23871820}" destId="{D9060C2B-DC26-460A-A866-BBC3EACC2D2A}" srcOrd="0" destOrd="0" presId="urn:microsoft.com/office/officeart/2005/8/layout/cycle2"/>
    <dgm:cxn modelId="{54B75E74-F50C-404B-8360-ED3CEAF29ED2}" type="presParOf" srcId="{4758F21F-75FC-4F19-8768-0D6BDF4654B5}" destId="{A4D17120-CC07-4A64-BF32-EEBD9D31D9B9}" srcOrd="0" destOrd="0" presId="urn:microsoft.com/office/officeart/2005/8/layout/cycle2"/>
    <dgm:cxn modelId="{450E5B39-E16E-4CD5-AEE1-D37BEEEE4F2E}" type="presParOf" srcId="{4758F21F-75FC-4F19-8768-0D6BDF4654B5}" destId="{E986199C-1029-4929-846E-A05333BA235A}" srcOrd="1" destOrd="0" presId="urn:microsoft.com/office/officeart/2005/8/layout/cycle2"/>
    <dgm:cxn modelId="{32F78873-BD2A-46C1-9BB2-69A18F82379A}" type="presParOf" srcId="{E986199C-1029-4929-846E-A05333BA235A}" destId="{EF41D038-7A2B-4CF2-BA31-8C01763D3CC3}" srcOrd="0" destOrd="0" presId="urn:microsoft.com/office/officeart/2005/8/layout/cycle2"/>
    <dgm:cxn modelId="{B9E92FB9-4A1B-402D-9B0F-3481364623BE}" type="presParOf" srcId="{4758F21F-75FC-4F19-8768-0D6BDF4654B5}" destId="{3AD0C1C0-BA67-41C7-819C-C9D52CD0EBA9}" srcOrd="2" destOrd="0" presId="urn:microsoft.com/office/officeart/2005/8/layout/cycle2"/>
    <dgm:cxn modelId="{B7CF8E4A-7CE8-4E68-800B-F8087C6DF205}" type="presParOf" srcId="{4758F21F-75FC-4F19-8768-0D6BDF4654B5}" destId="{D9060C2B-DC26-460A-A866-BBC3EACC2D2A}" srcOrd="3" destOrd="0" presId="urn:microsoft.com/office/officeart/2005/8/layout/cycle2"/>
    <dgm:cxn modelId="{19AA5889-E686-40AE-9469-9219F068D9D3}" type="presParOf" srcId="{D9060C2B-DC26-460A-A866-BBC3EACC2D2A}" destId="{6AFF30BB-ECB2-4251-A189-A980C54B3601}" srcOrd="0" destOrd="0" presId="urn:microsoft.com/office/officeart/2005/8/layout/cycle2"/>
    <dgm:cxn modelId="{1093CE66-DC74-4ABE-8BB7-F693BE61FF00}" type="presParOf" srcId="{4758F21F-75FC-4F19-8768-0D6BDF4654B5}" destId="{54DD8DC0-F4D4-42AE-9ED0-61F7C3E27972}" srcOrd="4" destOrd="0" presId="urn:microsoft.com/office/officeart/2005/8/layout/cycle2"/>
    <dgm:cxn modelId="{7B491A57-D638-4E5A-AFAD-2E2B6677E33C}" type="presParOf" srcId="{4758F21F-75FC-4F19-8768-0D6BDF4654B5}" destId="{157831DD-4901-4F7B-9C16-1BE1D7DD10ED}" srcOrd="5" destOrd="0" presId="urn:microsoft.com/office/officeart/2005/8/layout/cycle2"/>
    <dgm:cxn modelId="{1B8845DC-DD6C-49DF-9A03-1E69813AEAB0}" type="presParOf" srcId="{157831DD-4901-4F7B-9C16-1BE1D7DD10ED}" destId="{EC0CF40F-0AEA-4AFA-8D7F-12EC16B1AAEF}" srcOrd="0" destOrd="0" presId="urn:microsoft.com/office/officeart/2005/8/layout/cycle2"/>
    <dgm:cxn modelId="{964FFEEC-CAA8-4986-B18F-374A5ABD9B27}" type="presParOf" srcId="{4758F21F-75FC-4F19-8768-0D6BDF4654B5}" destId="{07069FB0-CC23-44F5-B9A8-BB332D8D48AE}" srcOrd="6" destOrd="0" presId="urn:microsoft.com/office/officeart/2005/8/layout/cycle2"/>
    <dgm:cxn modelId="{CB5B033A-869E-4D4C-9516-C4887F50562B}" type="presParOf" srcId="{4758F21F-75FC-4F19-8768-0D6BDF4654B5}" destId="{8FF83E63-F225-4EBB-BCBC-2B99CC059E76}" srcOrd="7" destOrd="0" presId="urn:microsoft.com/office/officeart/2005/8/layout/cycle2"/>
    <dgm:cxn modelId="{94B8861F-2370-4AEB-8857-5C69D99D1110}" type="presParOf" srcId="{8FF83E63-F225-4EBB-BCBC-2B99CC059E76}" destId="{21DFC9A6-4411-4354-8562-61A4FC1B58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17120-CC07-4A64-BF32-EEBD9D31D9B9}">
      <dsp:nvSpPr>
        <dsp:cNvPr id="0" name=""/>
        <dsp:cNvSpPr/>
      </dsp:nvSpPr>
      <dsp:spPr>
        <a:xfrm>
          <a:off x="4562065" y="1117"/>
          <a:ext cx="1391468" cy="139146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Measure</a:t>
          </a:r>
        </a:p>
      </dsp:txBody>
      <dsp:txXfrm>
        <a:off x="4765841" y="204893"/>
        <a:ext cx="983916" cy="983916"/>
      </dsp:txXfrm>
    </dsp:sp>
    <dsp:sp modelId="{E986199C-1029-4929-846E-A05333BA235A}">
      <dsp:nvSpPr>
        <dsp:cNvPr id="0" name=""/>
        <dsp:cNvSpPr/>
      </dsp:nvSpPr>
      <dsp:spPr>
        <a:xfrm rot="2700000">
          <a:off x="5804312" y="1194026"/>
          <a:ext cx="370944" cy="469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820609" y="1248606"/>
        <a:ext cx="259661" cy="281772"/>
      </dsp:txXfrm>
    </dsp:sp>
    <dsp:sp modelId="{3AD0C1C0-BA67-41C7-819C-C9D52CD0EBA9}">
      <dsp:nvSpPr>
        <dsp:cNvPr id="0" name=""/>
        <dsp:cNvSpPr/>
      </dsp:nvSpPr>
      <dsp:spPr>
        <a:xfrm>
          <a:off x="6040882" y="1479934"/>
          <a:ext cx="1391468" cy="1391468"/>
        </a:xfrm>
        <a:prstGeom prst="ellipse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Optimize</a:t>
          </a:r>
        </a:p>
      </dsp:txBody>
      <dsp:txXfrm>
        <a:off x="6244658" y="1683710"/>
        <a:ext cx="983916" cy="983916"/>
      </dsp:txXfrm>
    </dsp:sp>
    <dsp:sp modelId="{D9060C2B-DC26-460A-A866-BBC3EACC2D2A}">
      <dsp:nvSpPr>
        <dsp:cNvPr id="0" name=""/>
        <dsp:cNvSpPr/>
      </dsp:nvSpPr>
      <dsp:spPr>
        <a:xfrm rot="8100000">
          <a:off x="5819159" y="2672843"/>
          <a:ext cx="370944" cy="469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5914145" y="2727423"/>
        <a:ext cx="259661" cy="281772"/>
      </dsp:txXfrm>
    </dsp:sp>
    <dsp:sp modelId="{54DD8DC0-F4D4-42AE-9ED0-61F7C3E27972}">
      <dsp:nvSpPr>
        <dsp:cNvPr id="0" name=""/>
        <dsp:cNvSpPr/>
      </dsp:nvSpPr>
      <dsp:spPr>
        <a:xfrm>
          <a:off x="4562065" y="2958751"/>
          <a:ext cx="1391468" cy="1391468"/>
        </a:xfrm>
        <a:prstGeom prst="ellipse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Measure</a:t>
          </a:r>
        </a:p>
      </dsp:txBody>
      <dsp:txXfrm>
        <a:off x="4765841" y="3162527"/>
        <a:ext cx="983916" cy="983916"/>
      </dsp:txXfrm>
    </dsp:sp>
    <dsp:sp modelId="{157831DD-4901-4F7B-9C16-1BE1D7DD10ED}">
      <dsp:nvSpPr>
        <dsp:cNvPr id="0" name=""/>
        <dsp:cNvSpPr/>
      </dsp:nvSpPr>
      <dsp:spPr>
        <a:xfrm rot="13500000">
          <a:off x="4340342" y="2687690"/>
          <a:ext cx="370944" cy="469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4435328" y="2820958"/>
        <a:ext cx="259661" cy="281772"/>
      </dsp:txXfrm>
    </dsp:sp>
    <dsp:sp modelId="{07069FB0-CC23-44F5-B9A8-BB332D8D48AE}">
      <dsp:nvSpPr>
        <dsp:cNvPr id="0" name=""/>
        <dsp:cNvSpPr/>
      </dsp:nvSpPr>
      <dsp:spPr>
        <a:xfrm>
          <a:off x="3083248" y="1479934"/>
          <a:ext cx="1391468" cy="1391468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Optimize</a:t>
          </a:r>
        </a:p>
      </dsp:txBody>
      <dsp:txXfrm>
        <a:off x="3287024" y="1683710"/>
        <a:ext cx="983916" cy="983916"/>
      </dsp:txXfrm>
    </dsp:sp>
    <dsp:sp modelId="{8FF83E63-F225-4EBB-BCBC-2B99CC059E76}">
      <dsp:nvSpPr>
        <dsp:cNvPr id="0" name=""/>
        <dsp:cNvSpPr/>
      </dsp:nvSpPr>
      <dsp:spPr>
        <a:xfrm rot="18900000">
          <a:off x="4325495" y="1208873"/>
          <a:ext cx="370944" cy="469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341792" y="1342141"/>
        <a:ext cx="259661" cy="281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32F5-F6A0-406B-B8E6-A13EE8A55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D6890-CB10-4F29-9227-D337C2C6D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CFD98-7B7C-4912-8423-CAD31C39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06A6-1838-41D9-963B-F81C0AB19C0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8073-7494-4CD9-9EB2-9F957F05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A4CF5-39CB-4C8B-A7F0-47A572F3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F774-5067-4613-865D-A4184267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2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76E6-7E4F-4BD1-A467-EE4DDD3A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9A8B6-0FE0-4A55-8B7F-FBA31E7F3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72788-B7BC-4F75-AC21-7786D61F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06A6-1838-41D9-963B-F81C0AB19C0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F53C9-32F7-483C-8D6D-B96DE19A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58B3-5AD8-45DA-BA2E-5D387640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F774-5067-4613-865D-A4184267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5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F4798-CA3D-43E2-B5EC-00118734D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D5BF3-7488-4534-8F58-8F9B0A366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2F99A-EA74-45FB-8BAC-B95A47A3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06A6-1838-41D9-963B-F81C0AB19C0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C04F4-418F-4BB0-A385-1DED6C74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FA91-E4F9-472D-A2FC-060FF9C5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F774-5067-4613-865D-A4184267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FEC8-5143-4F5A-889C-ED54C773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956C-0B7F-4D30-9792-BB0799AB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F74C-DA9E-430E-ACC4-D8211BA7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06A6-1838-41D9-963B-F81C0AB19C0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2BC18-C90E-472B-8780-90E8D466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7FCA-305E-4F8A-8427-0C62EF78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F774-5067-4613-865D-A4184267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3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A93D-9E5B-4D27-A2FB-18111CF4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C4916-136A-444B-950E-A6012FD2F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FA9C5-BEDE-4EBE-83E4-2FCDE48F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06A6-1838-41D9-963B-F81C0AB19C0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3FFD0-A78D-4CBE-9DAD-E7DE868C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22709-4626-4CE3-8B40-06D8AFA5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F774-5067-4613-865D-A4184267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0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6F38-A1AF-4701-95B0-3C43712F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BE1E-F10B-4F2A-8F60-FDFE07E9C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F2982-BDF5-49A3-9D61-C513219C8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E5563-6902-403B-847F-2F72ABAB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06A6-1838-41D9-963B-F81C0AB19C0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3115B-8DDF-49A9-A396-334882E8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3CE97-B26B-42B6-BF3D-5F1093E6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F774-5067-4613-865D-A4184267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4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5EC0-78D4-4748-9C07-3BEED105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1D634-24E2-447D-B687-79A99A9B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E842F-AF94-46F8-91C1-9D28CB586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0A1CC-C465-4328-89EA-214A5E782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975F8-6695-497B-B6F3-01CE7889F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3A91A-DD8F-4646-9531-A28BE755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06A6-1838-41D9-963B-F81C0AB19C0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36A06-E6BE-4E3B-AD3B-FD6586B7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18CAC-35AD-461E-879C-1D31D807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F774-5067-4613-865D-A4184267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8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CD2B-233A-421F-B3EA-EB08C35A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C1731-2324-41CB-80A4-1C2AEF0E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06A6-1838-41D9-963B-F81C0AB19C0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3CCEE-2234-4E7A-A0BF-7827B3C6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55220-B58C-407B-BC4D-4AE24447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F774-5067-4613-865D-A4184267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1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EC9AB-6066-4BDE-8D7D-BEB69EE0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06A6-1838-41D9-963B-F81C0AB19C0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F5B00-4A02-4EE1-933A-D4274AE3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78544-2A79-449C-BCF0-D90031BB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F774-5067-4613-865D-A4184267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2F0C-095B-4F99-8A44-57C2CC62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C75A6-88D2-4B49-A7EF-FC89C3E27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81AC7-D5AE-4932-986A-F9A932B1C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757B6-AB27-4E83-B8DB-478D6E09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06A6-1838-41D9-963B-F81C0AB19C0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8E380-A3A1-424C-9962-7FBEC03C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67A7A-A8D6-485B-8B77-DA55CA86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F774-5067-4613-865D-A4184267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8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171C-9C3B-44E1-9270-63B25941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E6F05-4181-43FC-8B93-1198B3CE0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57FCE-91CC-4F5D-9BB9-ABD8507BF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1C3CF-52EC-472D-98A5-7DC20D30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06A6-1838-41D9-963B-F81C0AB19C0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A4A72-F8DC-4EEE-800C-51EE89E8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A8FF9-F559-47E0-983C-81724DEF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F774-5067-4613-865D-A4184267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4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05837-5691-4880-9D4D-9A05D8BE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9D8D1-794D-465D-8F07-C4236B57D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62759-E54E-461F-8C8F-B83C2C442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706A6-1838-41D9-963B-F81C0AB19C0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8BA32-2AA2-4D86-B566-A4A451235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CC8C8-EE89-4ACF-BC62-70187CEB4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FF774-5067-4613-865D-A4184267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0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BenchmarkDotNet" TargetMode="External"/><Relationship Id="rId2" Type="http://schemas.openxmlformats.org/officeDocument/2006/relationships/hyperlink" Target="https://benchmarkdotnet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0A5F-FA63-4B9D-967C-9CE621731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SE005CS :</a:t>
            </a:r>
            <a:br>
              <a:rPr lang="en-US" dirty="0"/>
            </a:br>
            <a:r>
              <a:rPr lang="en-US" dirty="0"/>
              <a:t>High Performance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F5E88-4F73-4801-BD2F-2A9D803D3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49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3906-9339-4108-810F-D40C8242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Application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D607-059D-47C1-8A3A-D426DED8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Diagnostic Tools (Debugging)</a:t>
            </a:r>
          </a:p>
          <a:p>
            <a:r>
              <a:rPr lang="en-US" dirty="0"/>
              <a:t>Visual Studio Profiling / </a:t>
            </a:r>
            <a:r>
              <a:rPr lang="en-US" dirty="0" err="1"/>
              <a:t>PerfView</a:t>
            </a:r>
            <a:r>
              <a:rPr lang="en-US" dirty="0"/>
              <a:t> / </a:t>
            </a:r>
            <a:r>
              <a:rPr lang="en-US" dirty="0" err="1"/>
              <a:t>dotTrace</a:t>
            </a:r>
            <a:r>
              <a:rPr lang="en-US" dirty="0"/>
              <a:t> / </a:t>
            </a:r>
            <a:r>
              <a:rPr lang="en-US" dirty="0" err="1"/>
              <a:t>dotMemory</a:t>
            </a:r>
            <a:endParaRPr lang="en-US" dirty="0"/>
          </a:p>
          <a:p>
            <a:r>
              <a:rPr lang="en-US" dirty="0" err="1"/>
              <a:t>ILSpy</a:t>
            </a:r>
            <a:r>
              <a:rPr lang="en-US" dirty="0"/>
              <a:t> / </a:t>
            </a:r>
            <a:r>
              <a:rPr lang="en-US" dirty="0" err="1"/>
              <a:t>JustDecompile</a:t>
            </a:r>
            <a:r>
              <a:rPr lang="en-US" dirty="0"/>
              <a:t> / </a:t>
            </a:r>
            <a:r>
              <a:rPr lang="en-US" dirty="0" err="1"/>
              <a:t>dotPeek</a:t>
            </a:r>
            <a:endParaRPr lang="en-US" dirty="0"/>
          </a:p>
          <a:p>
            <a:r>
              <a:rPr lang="en-US" dirty="0"/>
              <a:t>Production Metrics and Monitoring</a:t>
            </a:r>
          </a:p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Benchmark.NET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482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830B-EDB9-4D85-A6C2-9F35416C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2C1E-2A63-4F01-86E2-421E4BAA9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for .NET (micro) Benchmarking</a:t>
            </a:r>
          </a:p>
          <a:p>
            <a:r>
              <a:rPr lang="en-US" dirty="0"/>
              <a:t>High Precision Measurements</a:t>
            </a:r>
          </a:p>
          <a:p>
            <a:r>
              <a:rPr lang="en-US" dirty="0"/>
              <a:t>Extra Data and Output available using </a:t>
            </a:r>
            <a:r>
              <a:rPr lang="en-US" dirty="0" err="1"/>
              <a:t>diagnosers</a:t>
            </a:r>
            <a:endParaRPr lang="en-US" dirty="0"/>
          </a:p>
          <a:p>
            <a:r>
              <a:rPr lang="en-US" dirty="0"/>
              <a:t>Compare Performance on different platforms, architectures, JIT versions and GC Modes</a:t>
            </a:r>
          </a:p>
          <a:p>
            <a:r>
              <a:rPr lang="en-US" dirty="0"/>
              <a:t>Used extensively by .NET Runtime, </a:t>
            </a:r>
            <a:r>
              <a:rPr lang="en-US" dirty="0" err="1"/>
              <a:t>CoreClr</a:t>
            </a:r>
            <a:r>
              <a:rPr lang="en-US" dirty="0"/>
              <a:t> and ASP.NET Core Teams</a:t>
            </a:r>
          </a:p>
          <a:p>
            <a:r>
              <a:rPr lang="en-US" dirty="0">
                <a:hlinkClick r:id="rId2"/>
              </a:rPr>
              <a:t>https://benchmarkdotnet.org</a:t>
            </a:r>
            <a:endParaRPr lang="en-US" dirty="0"/>
          </a:p>
          <a:p>
            <a:r>
              <a:rPr lang="en-US" dirty="0">
                <a:hlinkClick r:id="rId3"/>
              </a:rPr>
              <a:t>https://github.com/dotnet/BenchmarkDotNet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5C0D-F53F-4E5D-9F7C-DF79BE9E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Supporting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0960-D33B-49A3-B96E-A498690F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https://cscourses.azurewebsites.net/SE005CS</a:t>
            </a:r>
          </a:p>
        </p:txBody>
      </p:sp>
    </p:spTree>
    <p:extLst>
      <p:ext uri="{BB962C8B-B14F-4D97-AF65-F5344CB8AC3E}">
        <p14:creationId xmlns:p14="http://schemas.microsoft.com/office/powerpoint/2010/main" val="393006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315D-B7CE-4BF4-9A10-126A6ED6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EF5B-A2A3-48D5-851D-EDBAC3D18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LENG</a:t>
            </a:r>
            <a:r>
              <a:rPr lang="en-US" dirty="0"/>
              <a:t> Chee Kong</a:t>
            </a:r>
          </a:p>
          <a:p>
            <a:r>
              <a:rPr lang="en-US" dirty="0"/>
              <a:t>ckleng1964@gmail.com</a:t>
            </a:r>
          </a:p>
          <a:p>
            <a:r>
              <a:rPr lang="en-US" dirty="0"/>
              <a:t>019-2133329</a:t>
            </a:r>
          </a:p>
        </p:txBody>
      </p:sp>
    </p:spTree>
    <p:extLst>
      <p:ext uri="{BB962C8B-B14F-4D97-AF65-F5344CB8AC3E}">
        <p14:creationId xmlns:p14="http://schemas.microsoft.com/office/powerpoint/2010/main" val="387986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4184-944A-4BB6-969E-F8B36495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4AE4-C05C-430B-AAA5-F5ABA3E60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Duration: 3 Days</a:t>
            </a:r>
          </a:p>
          <a:p>
            <a:r>
              <a:rPr lang="en-US" dirty="0"/>
              <a:t>Class Hours: 9:00am ~ 5:00pm</a:t>
            </a:r>
          </a:p>
          <a:p>
            <a:r>
              <a:rPr lang="en-US" dirty="0"/>
              <a:t>Lunch Break: 12:30pm ~ 1:30pm</a:t>
            </a:r>
          </a:p>
          <a:p>
            <a:r>
              <a:rPr lang="en-US" dirty="0"/>
              <a:t>Short Breaks:</a:t>
            </a:r>
          </a:p>
          <a:p>
            <a:pPr lvl="1"/>
            <a:r>
              <a:rPr lang="en-US" dirty="0"/>
              <a:t>10:00am ~ 10:15am</a:t>
            </a:r>
          </a:p>
          <a:p>
            <a:pPr lvl="1"/>
            <a:r>
              <a:rPr lang="en-US" dirty="0"/>
              <a:t>3:00pm~3:15pm</a:t>
            </a:r>
          </a:p>
        </p:txBody>
      </p:sp>
    </p:spTree>
    <p:extLst>
      <p:ext uri="{BB962C8B-B14F-4D97-AF65-F5344CB8AC3E}">
        <p14:creationId xmlns:p14="http://schemas.microsoft.com/office/powerpoint/2010/main" val="47489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3678-A036-4077-8134-67F6F833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cover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717C-4CBE-4A78-8D86-FB41B28A5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Performance?</a:t>
            </a:r>
          </a:p>
          <a:p>
            <a:r>
              <a:rPr lang="en-US" dirty="0"/>
              <a:t>Measuring Application and Code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4A82-25A9-4674-B1B0-DF8B859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context of this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C5DD-2DA7-4501-AD8C-5698B6531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dirty="0"/>
              <a:t> about Application Performance Monitoring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dirty="0"/>
              <a:t> about Frontend &amp; Architecture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dirty="0"/>
              <a:t> about Database and Radis Cache</a:t>
            </a:r>
          </a:p>
          <a:p>
            <a:r>
              <a:rPr lang="en-US" dirty="0"/>
              <a:t>It is purely about C#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Code-Level</a:t>
            </a:r>
            <a:r>
              <a:rPr lang="en-US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43593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7D3E-5722-4189-A321-9034D440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55F2-945A-4AA0-814A-D3951ABFA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Time</a:t>
            </a:r>
          </a:p>
          <a:p>
            <a:r>
              <a:rPr lang="en-US" dirty="0"/>
              <a:t>Throughput</a:t>
            </a:r>
          </a:p>
          <a:p>
            <a:r>
              <a:rPr lang="en-US" dirty="0"/>
              <a:t>Memory Allocations</a:t>
            </a:r>
          </a:p>
        </p:txBody>
      </p:sp>
    </p:spTree>
    <p:extLst>
      <p:ext uri="{BB962C8B-B14F-4D97-AF65-F5344CB8AC3E}">
        <p14:creationId xmlns:p14="http://schemas.microsoft.com/office/powerpoint/2010/main" val="19331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BF25-431C-4884-9B19-34D7C59D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2AE5-4FA9-4171-856A-80644BC1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is Contextual</a:t>
            </a:r>
          </a:p>
          <a:p>
            <a:r>
              <a:rPr lang="en-US" dirty="0"/>
              <a:t>Performance Vs Readability</a:t>
            </a:r>
          </a:p>
          <a:p>
            <a:r>
              <a:rPr lang="en-US" dirty="0"/>
              <a:t>80 – 20 Rule</a:t>
            </a:r>
          </a:p>
        </p:txBody>
      </p:sp>
    </p:spTree>
    <p:extLst>
      <p:ext uri="{BB962C8B-B14F-4D97-AF65-F5344CB8AC3E}">
        <p14:creationId xmlns:p14="http://schemas.microsoft.com/office/powerpoint/2010/main" val="208472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A7C5-AEC5-4A2A-9C3A-30068FCD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Cycle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4E3601-726B-4225-AD04-B5467490F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6348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51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SE005CS : High Performance C#</vt:lpstr>
      <vt:lpstr>Course Supporting Site</vt:lpstr>
      <vt:lpstr>Your Instructor</vt:lpstr>
      <vt:lpstr>Class Schedule</vt:lpstr>
      <vt:lpstr>What will cover here?</vt:lpstr>
      <vt:lpstr>The context of this training</vt:lpstr>
      <vt:lpstr>Aspects of Performance</vt:lpstr>
      <vt:lpstr>What you need to know?</vt:lpstr>
      <vt:lpstr>Optimization Cycle</vt:lpstr>
      <vt:lpstr>Measuring Application Performance</vt:lpstr>
      <vt:lpstr>Benchmark.NET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C#</dc:title>
  <dc:creator>FNU LNU</dc:creator>
  <cp:lastModifiedBy>FNU LNU</cp:lastModifiedBy>
  <cp:revision>12</cp:revision>
  <dcterms:created xsi:type="dcterms:W3CDTF">2021-10-31T11:28:41Z</dcterms:created>
  <dcterms:modified xsi:type="dcterms:W3CDTF">2021-11-01T00:25:51Z</dcterms:modified>
</cp:coreProperties>
</file>