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4" r:id="rId3"/>
    <p:sldId id="271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86449" autoAdjust="0"/>
  </p:normalViewPr>
  <p:slideViewPr>
    <p:cSldViewPr snapToGrid="0">
      <p:cViewPr varScale="1">
        <p:scale>
          <a:sx n="53" d="100"/>
          <a:sy n="53" d="100"/>
        </p:scale>
        <p:origin x="900" y="66"/>
      </p:cViewPr>
      <p:guideLst/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C3E1-49A1-4E48-83B0-22C4E0725B5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442E-DE1E-4656-A895-C7B53FC9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238469" cy="2677648"/>
          </a:xfrm>
        </p:spPr>
        <p:txBody>
          <a:bodyPr/>
          <a:lstStyle/>
          <a:p>
            <a:r>
              <a:rPr lang="en-US" dirty="0"/>
              <a:t>Defensive Programming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C.K.Leng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8B56-0BB1-4929-A08B-2FE7D2F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6DF-13E1-4D08-BED7-93AC67AA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825500"/>
          </a:xfrm>
        </p:spPr>
        <p:txBody>
          <a:bodyPr>
            <a:normAutofit/>
          </a:bodyPr>
          <a:lstStyle/>
          <a:p>
            <a:r>
              <a:rPr lang="en-US" sz="3600" b="1" dirty="0"/>
              <a:t>https://CSCourses.azurewebsites.net/SE001CS</a:t>
            </a:r>
          </a:p>
        </p:txBody>
      </p:sp>
    </p:spTree>
    <p:extLst>
      <p:ext uri="{BB962C8B-B14F-4D97-AF65-F5344CB8AC3E}">
        <p14:creationId xmlns:p14="http://schemas.microsoft.com/office/powerpoint/2010/main" val="1011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Duration: </a:t>
            </a:r>
            <a:r>
              <a:rPr lang="en-US" i="1" dirty="0"/>
              <a:t>3 Days</a:t>
            </a:r>
          </a:p>
          <a:p>
            <a:r>
              <a:rPr lang="en-US" dirty="0"/>
              <a:t>Training Hour: </a:t>
            </a:r>
            <a:r>
              <a:rPr lang="en-US" i="1" dirty="0"/>
              <a:t>9am ~ 5pm</a:t>
            </a:r>
          </a:p>
          <a:p>
            <a:r>
              <a:rPr lang="en-US" dirty="0"/>
              <a:t>Short Breaks:</a:t>
            </a:r>
          </a:p>
          <a:p>
            <a:pPr lvl="1"/>
            <a:r>
              <a:rPr lang="en-US" dirty="0"/>
              <a:t>Morning: </a:t>
            </a:r>
            <a:r>
              <a:rPr lang="en-US" i="1" dirty="0"/>
              <a:t>10:30am~10:45am</a:t>
            </a:r>
          </a:p>
          <a:p>
            <a:pPr lvl="1"/>
            <a:r>
              <a:rPr lang="en-US" dirty="0"/>
              <a:t>Afternoon: </a:t>
            </a:r>
            <a:r>
              <a:rPr lang="en-US" i="1" dirty="0"/>
              <a:t>3:30pm~3:45pm</a:t>
            </a:r>
          </a:p>
          <a:p>
            <a:r>
              <a:rPr lang="en-MY" dirty="0"/>
              <a:t>Lunch Break: </a:t>
            </a:r>
            <a:r>
              <a:rPr lang="en-MY" i="1" dirty="0"/>
              <a:t>12:30pm~1:30pm (Friday 2:30pm)</a:t>
            </a:r>
          </a:p>
        </p:txBody>
      </p:sp>
    </p:spTree>
    <p:extLst>
      <p:ext uri="{BB962C8B-B14F-4D97-AF65-F5344CB8AC3E}">
        <p14:creationId xmlns:p14="http://schemas.microsoft.com/office/powerpoint/2010/main" val="20289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 Chee Kong</a:t>
            </a:r>
          </a:p>
          <a:p>
            <a:r>
              <a:rPr lang="en-US" dirty="0"/>
              <a:t>ckleng1964@gmail.com</a:t>
            </a:r>
          </a:p>
          <a:p>
            <a:r>
              <a:rPr lang="en-US" dirty="0"/>
              <a:t>019-21333329 (No call please. WhatsApp or SMS Only)</a:t>
            </a:r>
          </a:p>
          <a:p>
            <a:r>
              <a:rPr lang="en-US" dirty="0"/>
              <a:t>https://my.linkedin.com/in/chee-kong-leng/en-us</a:t>
            </a:r>
          </a:p>
        </p:txBody>
      </p:sp>
    </p:spTree>
    <p:extLst>
      <p:ext uri="{BB962C8B-B14F-4D97-AF65-F5344CB8AC3E}">
        <p14:creationId xmlns:p14="http://schemas.microsoft.com/office/powerpoint/2010/main" val="175093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1956</TotalTime>
  <Words>91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Defensive Programming in C#</vt:lpstr>
      <vt:lpstr>Course URL</vt:lpstr>
      <vt:lpstr>Class Schedule</vt:lpstr>
      <vt:lpstr>Your Instructor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</dc:title>
  <dc:creator>Windows User</dc:creator>
  <cp:lastModifiedBy>FNU LNU</cp:lastModifiedBy>
  <cp:revision>172</cp:revision>
  <dcterms:created xsi:type="dcterms:W3CDTF">2016-07-25T18:28:04Z</dcterms:created>
  <dcterms:modified xsi:type="dcterms:W3CDTF">2021-10-30T16:41:57Z</dcterms:modified>
</cp:coreProperties>
</file>