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4" r:id="rId3"/>
    <p:sldId id="271" r:id="rId4"/>
    <p:sldId id="257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86449" autoAdjust="0"/>
  </p:normalViewPr>
  <p:slideViewPr>
    <p:cSldViewPr snapToGrid="0">
      <p:cViewPr varScale="1">
        <p:scale>
          <a:sx n="63" d="100"/>
          <a:sy n="63" d="100"/>
        </p:scale>
        <p:origin x="1134" y="78"/>
      </p:cViewPr>
      <p:guideLst/>
    </p:cSldViewPr>
  </p:slideViewPr>
  <p:outlineViewPr>
    <p:cViewPr>
      <p:scale>
        <a:sx n="33" d="100"/>
        <a:sy n="33" d="100"/>
      </p:scale>
      <p:origin x="0" y="-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3C3E1-49A1-4E48-83B0-22C4E0725B5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1442E-DE1E-4656-A895-C7B53FC9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2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7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Advanced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C.K.Leng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8B56-0BB1-4929-A08B-2FE7D2F6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6DF-13E1-4D08-BED7-93AC67AA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825500"/>
          </a:xfrm>
        </p:spPr>
        <p:txBody>
          <a:bodyPr>
            <a:normAutofit/>
          </a:bodyPr>
          <a:lstStyle/>
          <a:p>
            <a:r>
              <a:rPr lang="en-US" sz="3600" b="1" dirty="0"/>
              <a:t>https://CSCourses.azurewebsites.net/SE030CS</a:t>
            </a:r>
          </a:p>
        </p:txBody>
      </p:sp>
    </p:spTree>
    <p:extLst>
      <p:ext uri="{BB962C8B-B14F-4D97-AF65-F5344CB8AC3E}">
        <p14:creationId xmlns:p14="http://schemas.microsoft.com/office/powerpoint/2010/main" val="10114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Duration: </a:t>
            </a:r>
            <a:r>
              <a:rPr lang="en-US" i="1" dirty="0"/>
              <a:t>4 Days</a:t>
            </a:r>
          </a:p>
          <a:p>
            <a:r>
              <a:rPr lang="en-US" dirty="0"/>
              <a:t>Training Hour: </a:t>
            </a:r>
            <a:r>
              <a:rPr lang="en-US" i="1" dirty="0"/>
              <a:t>9am ~ 5pm</a:t>
            </a:r>
          </a:p>
          <a:p>
            <a:r>
              <a:rPr lang="en-US" dirty="0"/>
              <a:t>Short Breaks:</a:t>
            </a:r>
          </a:p>
          <a:p>
            <a:pPr lvl="1"/>
            <a:r>
              <a:rPr lang="en-US" dirty="0"/>
              <a:t>Morning: </a:t>
            </a:r>
            <a:r>
              <a:rPr lang="en-US" i="1" dirty="0"/>
              <a:t>10:30am~10:45am</a:t>
            </a:r>
          </a:p>
          <a:p>
            <a:pPr lvl="1"/>
            <a:r>
              <a:rPr lang="en-US" dirty="0"/>
              <a:t>Afternoon: </a:t>
            </a:r>
            <a:r>
              <a:rPr lang="en-US" i="1" dirty="0"/>
              <a:t>3:30pm~3:45pm</a:t>
            </a:r>
          </a:p>
          <a:p>
            <a:r>
              <a:rPr lang="en-MY" dirty="0"/>
              <a:t>Lunch Break: </a:t>
            </a:r>
            <a:r>
              <a:rPr lang="en-MY" i="1" dirty="0"/>
              <a:t>12:30pm~1:30pm (Friday 2:30pm)</a:t>
            </a:r>
          </a:p>
        </p:txBody>
      </p:sp>
    </p:spTree>
    <p:extLst>
      <p:ext uri="{BB962C8B-B14F-4D97-AF65-F5344CB8AC3E}">
        <p14:creationId xmlns:p14="http://schemas.microsoft.com/office/powerpoint/2010/main" val="20289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 Chee Kong</a:t>
            </a:r>
          </a:p>
          <a:p>
            <a:r>
              <a:rPr lang="en-US" dirty="0"/>
              <a:t>ckleng1964@gmail.com</a:t>
            </a:r>
          </a:p>
          <a:p>
            <a:r>
              <a:rPr lang="en-US" dirty="0"/>
              <a:t>019-21333329 (No call please. WhatsApp or SMS Only)</a:t>
            </a:r>
          </a:p>
          <a:p>
            <a:r>
              <a:rPr lang="en-US" dirty="0"/>
              <a:t>https://my.linkedin.com/in/chee-kong-leng/en-us</a:t>
            </a:r>
          </a:p>
        </p:txBody>
      </p:sp>
    </p:spTree>
    <p:extLst>
      <p:ext uri="{BB962C8B-B14F-4D97-AF65-F5344CB8AC3E}">
        <p14:creationId xmlns:p14="http://schemas.microsoft.com/office/powerpoint/2010/main" val="175093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BBCD-4703-46BF-9EA7-435FC740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30B3-A999-440B-AA5C-06DAAB1CB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56380"/>
          </a:xfrm>
        </p:spPr>
        <p:txBody>
          <a:bodyPr/>
          <a:lstStyle/>
          <a:p>
            <a:r>
              <a:rPr lang="en-US" dirty="0"/>
              <a:t>Information Hiding</a:t>
            </a:r>
          </a:p>
          <a:p>
            <a:r>
              <a:rPr lang="en-US" dirty="0"/>
              <a:t>OOP</a:t>
            </a:r>
          </a:p>
          <a:p>
            <a:pPr lvl="1"/>
            <a:r>
              <a:rPr lang="en-US" dirty="0"/>
              <a:t>Constructor Chaining</a:t>
            </a:r>
          </a:p>
          <a:p>
            <a:pPr lvl="1"/>
            <a:r>
              <a:rPr lang="en-US" dirty="0"/>
              <a:t>Reference Vs Value Types</a:t>
            </a:r>
          </a:p>
          <a:p>
            <a:pPr lvl="1"/>
            <a:r>
              <a:rPr lang="en-US" dirty="0"/>
              <a:t>Generalization</a:t>
            </a:r>
          </a:p>
          <a:p>
            <a:pPr lvl="1"/>
            <a:r>
              <a:rPr lang="en-US" dirty="0"/>
              <a:t>Specialization</a:t>
            </a:r>
          </a:p>
          <a:p>
            <a:pPr lvl="2"/>
            <a:r>
              <a:rPr lang="en-US" dirty="0"/>
              <a:t>Polymorphism</a:t>
            </a:r>
          </a:p>
          <a:p>
            <a:pPr lvl="1"/>
            <a:r>
              <a:rPr lang="en-US" dirty="0"/>
              <a:t>Abstract Method and Class</a:t>
            </a:r>
          </a:p>
          <a:p>
            <a:pPr lvl="1"/>
            <a:r>
              <a:rPr lang="en-US" dirty="0"/>
              <a:t>Class Members</a:t>
            </a:r>
          </a:p>
          <a:p>
            <a:pPr lvl="1"/>
            <a:r>
              <a:rPr lang="en-US" dirty="0"/>
              <a:t>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9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BBCD-4703-46BF-9EA7-435FC740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30B3-A999-440B-AA5C-06DAAB1CB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56380"/>
          </a:xfrm>
        </p:spPr>
        <p:txBody>
          <a:bodyPr/>
          <a:lstStyle/>
          <a:p>
            <a:r>
              <a:rPr lang="en-US" dirty="0"/>
              <a:t>More advance C# features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Indexer</a:t>
            </a:r>
          </a:p>
          <a:p>
            <a:pPr lvl="1"/>
            <a:r>
              <a:rPr lang="en-US" dirty="0"/>
              <a:t>Read-Only field</a:t>
            </a:r>
          </a:p>
          <a:p>
            <a:pPr lvl="1"/>
            <a:r>
              <a:rPr lang="en-US" dirty="0"/>
              <a:t>Operator Overloading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9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4D18-2C66-4377-9E1F-50F54BF2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920B-1188-4616-9E72-6DA83283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Attributes</a:t>
            </a:r>
          </a:p>
          <a:p>
            <a:r>
              <a:rPr lang="en-US" dirty="0"/>
              <a:t>Reflection, Metadata and Emitting Objects</a:t>
            </a:r>
          </a:p>
          <a:p>
            <a:r>
              <a:rPr lang="en-US" dirty="0"/>
              <a:t>Delegates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Generic Programming</a:t>
            </a:r>
          </a:p>
          <a:p>
            <a:r>
              <a:rPr lang="en-US" dirty="0"/>
              <a:t>Thread Programming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3229905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1965</TotalTime>
  <Words>147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Advanced C#</vt:lpstr>
      <vt:lpstr>Course URL</vt:lpstr>
      <vt:lpstr>Class Schedule</vt:lpstr>
      <vt:lpstr>Your Instructor</vt:lpstr>
      <vt:lpstr>Prerequisite</vt:lpstr>
      <vt:lpstr>Prerequisite</vt:lpstr>
      <vt:lpstr>What you will learn from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Essential</dc:title>
  <dc:creator>Windows User</dc:creator>
  <cp:lastModifiedBy>FNU LNU</cp:lastModifiedBy>
  <cp:revision>174</cp:revision>
  <dcterms:created xsi:type="dcterms:W3CDTF">2016-07-25T18:28:04Z</dcterms:created>
  <dcterms:modified xsi:type="dcterms:W3CDTF">2022-02-16T22:52:40Z</dcterms:modified>
</cp:coreProperties>
</file>