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4" r:id="rId3"/>
    <p:sldId id="271" r:id="rId4"/>
    <p:sldId id="257" r:id="rId5"/>
    <p:sldId id="296" r:id="rId6"/>
    <p:sldId id="297" r:id="rId7"/>
    <p:sldId id="299" r:id="rId8"/>
    <p:sldId id="298" r:id="rId9"/>
    <p:sldId id="275" r:id="rId10"/>
    <p:sldId id="276" r:id="rId11"/>
    <p:sldId id="277" r:id="rId12"/>
    <p:sldId id="278" r:id="rId13"/>
    <p:sldId id="279" r:id="rId14"/>
    <p:sldId id="306" r:id="rId15"/>
    <p:sldId id="280" r:id="rId16"/>
    <p:sldId id="282" r:id="rId17"/>
    <p:sldId id="286" r:id="rId18"/>
    <p:sldId id="281" r:id="rId19"/>
    <p:sldId id="283" r:id="rId20"/>
    <p:sldId id="284" r:id="rId21"/>
    <p:sldId id="287" r:id="rId22"/>
    <p:sldId id="288" r:id="rId23"/>
    <p:sldId id="295" r:id="rId24"/>
    <p:sldId id="289" r:id="rId25"/>
    <p:sldId id="291" r:id="rId26"/>
    <p:sldId id="290" r:id="rId27"/>
    <p:sldId id="292" r:id="rId28"/>
    <p:sldId id="293" r:id="rId29"/>
    <p:sldId id="302" r:id="rId30"/>
    <p:sldId id="294" r:id="rId31"/>
    <p:sldId id="301" r:id="rId32"/>
    <p:sldId id="300" r:id="rId33"/>
    <p:sldId id="309" r:id="rId34"/>
    <p:sldId id="308" r:id="rId35"/>
    <p:sldId id="304" r:id="rId36"/>
    <p:sldId id="305" r:id="rId37"/>
    <p:sldId id="310" r:id="rId38"/>
    <p:sldId id="31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690" y="72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18C03-080D-4384-AF91-D98BB4A2F2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B00139-A23D-4DAF-8AD1-D250E1CF92E0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086FAF5E-7F5F-4025-86A1-6B2B76CFCB3E}" type="parTrans" cxnId="{4DD990F9-F1E3-4A0F-8208-D7EDC8123EA7}">
      <dgm:prSet/>
      <dgm:spPr/>
      <dgm:t>
        <a:bodyPr/>
        <a:lstStyle/>
        <a:p>
          <a:endParaRPr lang="en-US"/>
        </a:p>
      </dgm:t>
    </dgm:pt>
    <dgm:pt modelId="{8CDC43FC-2A52-429E-B807-382A2FEEABC3}" type="sibTrans" cxnId="{4DD990F9-F1E3-4A0F-8208-D7EDC8123EA7}">
      <dgm:prSet/>
      <dgm:spPr/>
      <dgm:t>
        <a:bodyPr/>
        <a:lstStyle/>
        <a:p>
          <a:endParaRPr lang="en-US"/>
        </a:p>
      </dgm:t>
    </dgm:pt>
    <dgm:pt modelId="{541D701F-8C37-4DF2-8C68-38E2E20882AE}">
      <dgm:prSet phldrT="[Text]"/>
      <dgm:spPr/>
      <dgm:t>
        <a:bodyPr/>
        <a:lstStyle/>
        <a:p>
          <a:r>
            <a:rPr lang="en-US" dirty="0"/>
            <a:t>Complex</a:t>
          </a:r>
        </a:p>
      </dgm:t>
    </dgm:pt>
    <dgm:pt modelId="{A4359FC5-38D4-4CF4-A6E0-4539A73C6F7F}" type="parTrans" cxnId="{6B989F91-AC00-4FAA-8EB2-B86388912346}">
      <dgm:prSet/>
      <dgm:spPr/>
      <dgm:t>
        <a:bodyPr/>
        <a:lstStyle/>
        <a:p>
          <a:endParaRPr lang="en-US"/>
        </a:p>
      </dgm:t>
    </dgm:pt>
    <dgm:pt modelId="{E7B9E1DF-576E-4ACF-8398-06B7FEEEE975}" type="sibTrans" cxnId="{6B989F91-AC00-4FAA-8EB2-B86388912346}">
      <dgm:prSet/>
      <dgm:spPr/>
      <dgm:t>
        <a:bodyPr/>
        <a:lstStyle/>
        <a:p>
          <a:endParaRPr lang="en-US"/>
        </a:p>
      </dgm:t>
    </dgm:pt>
    <dgm:pt modelId="{AC2D3D13-01BE-466A-9FE1-3577C1435912}">
      <dgm:prSet phldrT="[Text]"/>
      <dgm:spPr/>
      <dgm:t>
        <a:bodyPr/>
        <a:lstStyle/>
        <a:p>
          <a:r>
            <a:rPr lang="en-US" dirty="0"/>
            <a:t>Homogeneous</a:t>
          </a:r>
        </a:p>
      </dgm:t>
    </dgm:pt>
    <dgm:pt modelId="{EC494952-1D96-4EFE-9022-DB2D149C6FEC}" type="parTrans" cxnId="{6AE0B57D-6E8B-4579-9676-7F290C9F9356}">
      <dgm:prSet/>
      <dgm:spPr/>
      <dgm:t>
        <a:bodyPr/>
        <a:lstStyle/>
        <a:p>
          <a:endParaRPr lang="en-US"/>
        </a:p>
      </dgm:t>
    </dgm:pt>
    <dgm:pt modelId="{9DAD92C7-29BA-47A2-82E0-3B978B847300}" type="sibTrans" cxnId="{6AE0B57D-6E8B-4579-9676-7F290C9F9356}">
      <dgm:prSet/>
      <dgm:spPr/>
      <dgm:t>
        <a:bodyPr/>
        <a:lstStyle/>
        <a:p>
          <a:endParaRPr lang="en-US"/>
        </a:p>
      </dgm:t>
    </dgm:pt>
    <dgm:pt modelId="{36E50C51-28BD-4023-87BB-DC8F964A1FD7}">
      <dgm:prSet phldrT="[Text]"/>
      <dgm:spPr/>
      <dgm:t>
        <a:bodyPr/>
        <a:lstStyle/>
        <a:p>
          <a:r>
            <a:rPr lang="en-US" dirty="0"/>
            <a:t>Heterogeneous</a:t>
          </a:r>
        </a:p>
      </dgm:t>
    </dgm:pt>
    <dgm:pt modelId="{596B1928-3099-49C7-894D-D82EA43074C9}" type="parTrans" cxnId="{D4797C97-7888-49ED-B4B7-846303DF18DF}">
      <dgm:prSet/>
      <dgm:spPr/>
      <dgm:t>
        <a:bodyPr/>
        <a:lstStyle/>
        <a:p>
          <a:endParaRPr lang="en-US"/>
        </a:p>
      </dgm:t>
    </dgm:pt>
    <dgm:pt modelId="{6880CB2A-3A9D-475F-BA0A-6D210B7CB41B}" type="sibTrans" cxnId="{D4797C97-7888-49ED-B4B7-846303DF18DF}">
      <dgm:prSet/>
      <dgm:spPr/>
      <dgm:t>
        <a:bodyPr/>
        <a:lstStyle/>
        <a:p>
          <a:endParaRPr lang="en-US"/>
        </a:p>
      </dgm:t>
    </dgm:pt>
    <dgm:pt modelId="{80B6317A-53FE-49C2-9C35-A5D6A06DF7C4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CD34C1F8-FF34-47BE-8916-6F057C7D26F3}" type="parTrans" cxnId="{CA028745-13CF-499B-8475-24335A8CE27A}">
      <dgm:prSet/>
      <dgm:spPr/>
      <dgm:t>
        <a:bodyPr/>
        <a:lstStyle/>
        <a:p>
          <a:endParaRPr lang="en-US"/>
        </a:p>
      </dgm:t>
    </dgm:pt>
    <dgm:pt modelId="{B992B737-10A0-4C2D-9E85-47C90DA2E47E}" type="sibTrans" cxnId="{CA028745-13CF-499B-8475-24335A8CE27A}">
      <dgm:prSet/>
      <dgm:spPr/>
      <dgm:t>
        <a:bodyPr/>
        <a:lstStyle/>
        <a:p>
          <a:endParaRPr lang="en-US"/>
        </a:p>
      </dgm:t>
    </dgm:pt>
    <dgm:pt modelId="{5645BAAA-905E-49E6-9A92-793380FB3DDF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1EC0711F-2A93-49C3-9F22-2F4403F0C217}" type="parTrans" cxnId="{5600F5CC-749F-4805-886B-2C338B302750}">
      <dgm:prSet/>
      <dgm:spPr/>
      <dgm:t>
        <a:bodyPr/>
        <a:lstStyle/>
        <a:p>
          <a:endParaRPr lang="en-US"/>
        </a:p>
      </dgm:t>
    </dgm:pt>
    <dgm:pt modelId="{4F04C899-38C2-4B3A-9884-E30ACD3B002C}" type="sibTrans" cxnId="{5600F5CC-749F-4805-886B-2C338B302750}">
      <dgm:prSet/>
      <dgm:spPr/>
      <dgm:t>
        <a:bodyPr/>
        <a:lstStyle/>
        <a:p>
          <a:endParaRPr lang="en-US"/>
        </a:p>
      </dgm:t>
    </dgm:pt>
    <dgm:pt modelId="{B7DC7AAD-939D-4958-AF3F-262FDDB65882}">
      <dgm:prSet phldrT="[Text]"/>
      <dgm:spPr/>
      <dgm:t>
        <a:bodyPr/>
        <a:lstStyle/>
        <a:p>
          <a:r>
            <a:rPr lang="en-US" dirty="0"/>
            <a:t>Array of Array</a:t>
          </a:r>
        </a:p>
      </dgm:t>
    </dgm:pt>
    <dgm:pt modelId="{2BC4322D-8F2D-4236-B4E4-00D0310782A5}" type="parTrans" cxnId="{214231BB-6081-4D6F-B73C-FED8A7995F82}">
      <dgm:prSet/>
      <dgm:spPr/>
      <dgm:t>
        <a:bodyPr/>
        <a:lstStyle/>
        <a:p>
          <a:endParaRPr lang="en-US"/>
        </a:p>
      </dgm:t>
    </dgm:pt>
    <dgm:pt modelId="{325DB3A5-8127-4CA5-AE05-45E8E5909EA4}" type="sibTrans" cxnId="{214231BB-6081-4D6F-B73C-FED8A7995F82}">
      <dgm:prSet/>
      <dgm:spPr/>
      <dgm:t>
        <a:bodyPr/>
        <a:lstStyle/>
        <a:p>
          <a:endParaRPr lang="en-US"/>
        </a:p>
      </dgm:t>
    </dgm:pt>
    <dgm:pt modelId="{D5A4ACEF-D3FB-43D4-BDFD-ABE2240E756A}">
      <dgm:prSet phldrT="[Text]"/>
      <dgm:spPr/>
      <dgm:t>
        <a:bodyPr/>
        <a:lstStyle/>
        <a:p>
          <a:r>
            <a:rPr lang="en-US" dirty="0"/>
            <a:t>Jagged Array</a:t>
          </a:r>
        </a:p>
      </dgm:t>
    </dgm:pt>
    <dgm:pt modelId="{C186FED5-50B5-44D8-915B-595B15477B1F}" type="parTrans" cxnId="{F84FD84F-8919-481A-AB79-AB93B82E2BB4}">
      <dgm:prSet/>
      <dgm:spPr/>
      <dgm:t>
        <a:bodyPr/>
        <a:lstStyle/>
        <a:p>
          <a:endParaRPr lang="en-US"/>
        </a:p>
      </dgm:t>
    </dgm:pt>
    <dgm:pt modelId="{BAE971D0-AD90-4BCE-8202-B54CD1B0C037}" type="sibTrans" cxnId="{F84FD84F-8919-481A-AB79-AB93B82E2BB4}">
      <dgm:prSet/>
      <dgm:spPr/>
      <dgm:t>
        <a:bodyPr/>
        <a:lstStyle/>
        <a:p>
          <a:endParaRPr lang="en-US"/>
        </a:p>
      </dgm:t>
    </dgm:pt>
    <dgm:pt modelId="{078C8527-E10B-4FB3-8E19-32D0EFEA4518}">
      <dgm:prSet phldrT="[Text]"/>
      <dgm:spPr/>
      <dgm:t>
        <a:bodyPr/>
        <a:lstStyle/>
        <a:p>
          <a:r>
            <a:rPr lang="en-US" dirty="0"/>
            <a:t>Single-Dimensional</a:t>
          </a:r>
        </a:p>
      </dgm:t>
    </dgm:pt>
    <dgm:pt modelId="{C5F85A7D-B6AB-4F6B-BBF0-289572E9E9E8}" type="sibTrans" cxnId="{794DE258-D045-4679-AED7-6A0B9D511860}">
      <dgm:prSet/>
      <dgm:spPr/>
      <dgm:t>
        <a:bodyPr/>
        <a:lstStyle/>
        <a:p>
          <a:endParaRPr lang="en-US"/>
        </a:p>
      </dgm:t>
    </dgm:pt>
    <dgm:pt modelId="{F54D3411-B0A7-410A-8D06-26D8B32A8BE6}" type="parTrans" cxnId="{794DE258-D045-4679-AED7-6A0B9D511860}">
      <dgm:prSet/>
      <dgm:spPr/>
      <dgm:t>
        <a:bodyPr/>
        <a:lstStyle/>
        <a:p>
          <a:endParaRPr lang="en-US"/>
        </a:p>
      </dgm:t>
    </dgm:pt>
    <dgm:pt modelId="{7E2EE040-D5F2-4E5F-941A-DA770A90BD37}">
      <dgm:prSet phldrT="[Text]"/>
      <dgm:spPr/>
      <dgm:t>
        <a:bodyPr/>
        <a:lstStyle/>
        <a:p>
          <a:r>
            <a:rPr lang="en-US" dirty="0"/>
            <a:t>Multi-Dimensional</a:t>
          </a:r>
        </a:p>
      </dgm:t>
    </dgm:pt>
    <dgm:pt modelId="{FDD09344-51C8-438C-950A-3984585DB1AB}" type="parTrans" cxnId="{37633B09-3909-4F86-BB09-D5693DDF1EEA}">
      <dgm:prSet/>
      <dgm:spPr/>
      <dgm:t>
        <a:bodyPr/>
        <a:lstStyle/>
        <a:p>
          <a:endParaRPr lang="en-US"/>
        </a:p>
      </dgm:t>
    </dgm:pt>
    <dgm:pt modelId="{BF01F641-1FEF-4B4E-8C07-8F3D02907009}" type="sibTrans" cxnId="{37633B09-3909-4F86-BB09-D5693DDF1EEA}">
      <dgm:prSet/>
      <dgm:spPr/>
      <dgm:t>
        <a:bodyPr/>
        <a:lstStyle/>
        <a:p>
          <a:endParaRPr lang="en-US"/>
        </a:p>
      </dgm:t>
    </dgm:pt>
    <dgm:pt modelId="{06F98558-2A27-43EE-BB33-01952C724DF2}" type="pres">
      <dgm:prSet presAssocID="{DB918C03-080D-4384-AF91-D98BB4A2F2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85FE49-CC68-4DC3-B0E2-0C7474294969}" type="pres">
      <dgm:prSet presAssocID="{45B00139-A23D-4DAF-8AD1-D250E1CF92E0}" presName="root1" presStyleCnt="0"/>
      <dgm:spPr/>
    </dgm:pt>
    <dgm:pt modelId="{A960822B-8F72-463C-A88D-EA25EA5B15EC}" type="pres">
      <dgm:prSet presAssocID="{45B00139-A23D-4DAF-8AD1-D250E1CF92E0}" presName="LevelOneTextNode" presStyleLbl="node0" presStyleIdx="0" presStyleCnt="1">
        <dgm:presLayoutVars>
          <dgm:chPref val="3"/>
        </dgm:presLayoutVars>
      </dgm:prSet>
      <dgm:spPr/>
    </dgm:pt>
    <dgm:pt modelId="{AB105616-0E18-4595-9479-26A59E5D1AB7}" type="pres">
      <dgm:prSet presAssocID="{45B00139-A23D-4DAF-8AD1-D250E1CF92E0}" presName="level2hierChild" presStyleCnt="0"/>
      <dgm:spPr/>
    </dgm:pt>
    <dgm:pt modelId="{26D7CD7D-3A84-403E-A364-D1FAEF303460}" type="pres">
      <dgm:prSet presAssocID="{A4359FC5-38D4-4CF4-A6E0-4539A73C6F7F}" presName="conn2-1" presStyleLbl="parChTrans1D2" presStyleIdx="0" presStyleCnt="2"/>
      <dgm:spPr/>
    </dgm:pt>
    <dgm:pt modelId="{6DFF3CBC-0AB4-40BC-BA76-7F23B0C91B8A}" type="pres">
      <dgm:prSet presAssocID="{A4359FC5-38D4-4CF4-A6E0-4539A73C6F7F}" presName="connTx" presStyleLbl="parChTrans1D2" presStyleIdx="0" presStyleCnt="2"/>
      <dgm:spPr/>
    </dgm:pt>
    <dgm:pt modelId="{36C307EA-9604-45FD-A9C6-245E155B01B6}" type="pres">
      <dgm:prSet presAssocID="{541D701F-8C37-4DF2-8C68-38E2E20882AE}" presName="root2" presStyleCnt="0"/>
      <dgm:spPr/>
    </dgm:pt>
    <dgm:pt modelId="{C149771B-FE58-43D3-9CE1-43381B094F2C}" type="pres">
      <dgm:prSet presAssocID="{541D701F-8C37-4DF2-8C68-38E2E20882AE}" presName="LevelTwoTextNode" presStyleLbl="node2" presStyleIdx="0" presStyleCnt="2">
        <dgm:presLayoutVars>
          <dgm:chPref val="3"/>
        </dgm:presLayoutVars>
      </dgm:prSet>
      <dgm:spPr/>
    </dgm:pt>
    <dgm:pt modelId="{B1215AFF-2EF9-4DE1-B377-BC66013957DB}" type="pres">
      <dgm:prSet presAssocID="{541D701F-8C37-4DF2-8C68-38E2E20882AE}" presName="level3hierChild" presStyleCnt="0"/>
      <dgm:spPr/>
    </dgm:pt>
    <dgm:pt modelId="{14CBB54E-9008-4D86-9F93-024510BDA977}" type="pres">
      <dgm:prSet presAssocID="{EC494952-1D96-4EFE-9022-DB2D149C6FEC}" presName="conn2-1" presStyleLbl="parChTrans1D3" presStyleIdx="0" presStyleCnt="2"/>
      <dgm:spPr/>
    </dgm:pt>
    <dgm:pt modelId="{AEEE73A9-F0D0-4C5C-94AB-57A4E4BD8AAE}" type="pres">
      <dgm:prSet presAssocID="{EC494952-1D96-4EFE-9022-DB2D149C6FEC}" presName="connTx" presStyleLbl="parChTrans1D3" presStyleIdx="0" presStyleCnt="2"/>
      <dgm:spPr/>
    </dgm:pt>
    <dgm:pt modelId="{44DAC74A-86B0-4EB2-A423-159DBD71899A}" type="pres">
      <dgm:prSet presAssocID="{AC2D3D13-01BE-466A-9FE1-3577C1435912}" presName="root2" presStyleCnt="0"/>
      <dgm:spPr/>
    </dgm:pt>
    <dgm:pt modelId="{8C509719-68C9-4116-97C1-404B6B898F00}" type="pres">
      <dgm:prSet presAssocID="{AC2D3D13-01BE-466A-9FE1-3577C1435912}" presName="LevelTwoTextNode" presStyleLbl="node3" presStyleIdx="0" presStyleCnt="2">
        <dgm:presLayoutVars>
          <dgm:chPref val="3"/>
        </dgm:presLayoutVars>
      </dgm:prSet>
      <dgm:spPr/>
    </dgm:pt>
    <dgm:pt modelId="{C081E69B-C32A-414D-8134-61DBA5064720}" type="pres">
      <dgm:prSet presAssocID="{AC2D3D13-01BE-466A-9FE1-3577C1435912}" presName="level3hierChild" presStyleCnt="0"/>
      <dgm:spPr/>
    </dgm:pt>
    <dgm:pt modelId="{A55FA3D9-E3B8-471A-9F07-309A0F888F04}" type="pres">
      <dgm:prSet presAssocID="{1EC0711F-2A93-49C3-9F22-2F4403F0C217}" presName="conn2-1" presStyleLbl="parChTrans1D4" presStyleIdx="0" presStyleCnt="5"/>
      <dgm:spPr/>
    </dgm:pt>
    <dgm:pt modelId="{3A2A7EC0-6CC9-49D0-8DC7-61B2584A0A44}" type="pres">
      <dgm:prSet presAssocID="{1EC0711F-2A93-49C3-9F22-2F4403F0C217}" presName="connTx" presStyleLbl="parChTrans1D4" presStyleIdx="0" presStyleCnt="5"/>
      <dgm:spPr/>
    </dgm:pt>
    <dgm:pt modelId="{CE1214F1-5AE4-4F3B-AD0F-2B5196EDDB47}" type="pres">
      <dgm:prSet presAssocID="{5645BAAA-905E-49E6-9A92-793380FB3DDF}" presName="root2" presStyleCnt="0"/>
      <dgm:spPr/>
    </dgm:pt>
    <dgm:pt modelId="{03AF8759-EFC1-4E0F-A0D6-9BB89A1F306D}" type="pres">
      <dgm:prSet presAssocID="{5645BAAA-905E-49E6-9A92-793380FB3DDF}" presName="LevelTwoTextNode" presStyleLbl="node4" presStyleIdx="0" presStyleCnt="5">
        <dgm:presLayoutVars>
          <dgm:chPref val="3"/>
        </dgm:presLayoutVars>
      </dgm:prSet>
      <dgm:spPr/>
    </dgm:pt>
    <dgm:pt modelId="{1564BE8C-2F25-4D81-8B3C-4535521B9253}" type="pres">
      <dgm:prSet presAssocID="{5645BAAA-905E-49E6-9A92-793380FB3DDF}" presName="level3hierChild" presStyleCnt="0"/>
      <dgm:spPr/>
    </dgm:pt>
    <dgm:pt modelId="{F908DF5B-5A92-4331-9BCE-531CB9EC9437}" type="pres">
      <dgm:prSet presAssocID="{F54D3411-B0A7-410A-8D06-26D8B32A8BE6}" presName="conn2-1" presStyleLbl="parChTrans1D4" presStyleIdx="1" presStyleCnt="5"/>
      <dgm:spPr/>
    </dgm:pt>
    <dgm:pt modelId="{9FEA2990-F2CF-4695-AA6A-CCBCEDBC8C82}" type="pres">
      <dgm:prSet presAssocID="{F54D3411-B0A7-410A-8D06-26D8B32A8BE6}" presName="connTx" presStyleLbl="parChTrans1D4" presStyleIdx="1" presStyleCnt="5"/>
      <dgm:spPr/>
    </dgm:pt>
    <dgm:pt modelId="{592AF774-C760-4E79-91BF-D4577321F537}" type="pres">
      <dgm:prSet presAssocID="{078C8527-E10B-4FB3-8E19-32D0EFEA4518}" presName="root2" presStyleCnt="0"/>
      <dgm:spPr/>
    </dgm:pt>
    <dgm:pt modelId="{493118CB-4458-468E-88C5-969ECFF40D26}" type="pres">
      <dgm:prSet presAssocID="{078C8527-E10B-4FB3-8E19-32D0EFEA4518}" presName="LevelTwoTextNode" presStyleLbl="node4" presStyleIdx="1" presStyleCnt="5">
        <dgm:presLayoutVars>
          <dgm:chPref val="3"/>
        </dgm:presLayoutVars>
      </dgm:prSet>
      <dgm:spPr/>
    </dgm:pt>
    <dgm:pt modelId="{507DA252-52AE-4811-9729-6DFC29154CD8}" type="pres">
      <dgm:prSet presAssocID="{078C8527-E10B-4FB3-8E19-32D0EFEA4518}" presName="level3hierChild" presStyleCnt="0"/>
      <dgm:spPr/>
    </dgm:pt>
    <dgm:pt modelId="{988D86A4-B81D-46E6-B730-36F0C9D321A6}" type="pres">
      <dgm:prSet presAssocID="{2BC4322D-8F2D-4236-B4E4-00D0310782A5}" presName="conn2-1" presStyleLbl="parChTrans1D4" presStyleIdx="2" presStyleCnt="5"/>
      <dgm:spPr/>
    </dgm:pt>
    <dgm:pt modelId="{2D7836CA-387B-47B2-96E2-50B04FAF19C5}" type="pres">
      <dgm:prSet presAssocID="{2BC4322D-8F2D-4236-B4E4-00D0310782A5}" presName="connTx" presStyleLbl="parChTrans1D4" presStyleIdx="2" presStyleCnt="5"/>
      <dgm:spPr/>
    </dgm:pt>
    <dgm:pt modelId="{A5D81329-02D7-4FD1-802A-D59581B3C740}" type="pres">
      <dgm:prSet presAssocID="{B7DC7AAD-939D-4958-AF3F-262FDDB65882}" presName="root2" presStyleCnt="0"/>
      <dgm:spPr/>
    </dgm:pt>
    <dgm:pt modelId="{629F1A46-48B1-447C-AAC2-58CDD771D483}" type="pres">
      <dgm:prSet presAssocID="{B7DC7AAD-939D-4958-AF3F-262FDDB65882}" presName="LevelTwoTextNode" presStyleLbl="node4" presStyleIdx="2" presStyleCnt="5">
        <dgm:presLayoutVars>
          <dgm:chPref val="3"/>
        </dgm:presLayoutVars>
      </dgm:prSet>
      <dgm:spPr/>
    </dgm:pt>
    <dgm:pt modelId="{F62BFFB2-2225-488D-AC94-C337E330AA1F}" type="pres">
      <dgm:prSet presAssocID="{B7DC7AAD-939D-4958-AF3F-262FDDB65882}" presName="level3hierChild" presStyleCnt="0"/>
      <dgm:spPr/>
    </dgm:pt>
    <dgm:pt modelId="{72D2D60B-EBFF-4931-A54E-BEC263D190BC}" type="pres">
      <dgm:prSet presAssocID="{C186FED5-50B5-44D8-915B-595B15477B1F}" presName="conn2-1" presStyleLbl="parChTrans1D4" presStyleIdx="3" presStyleCnt="5"/>
      <dgm:spPr/>
    </dgm:pt>
    <dgm:pt modelId="{38ADCD21-218B-4AD6-BC33-67A6E444C790}" type="pres">
      <dgm:prSet presAssocID="{C186FED5-50B5-44D8-915B-595B15477B1F}" presName="connTx" presStyleLbl="parChTrans1D4" presStyleIdx="3" presStyleCnt="5"/>
      <dgm:spPr/>
    </dgm:pt>
    <dgm:pt modelId="{8F611C7E-4714-447A-A363-B05E6DF328BC}" type="pres">
      <dgm:prSet presAssocID="{D5A4ACEF-D3FB-43D4-BDFD-ABE2240E756A}" presName="root2" presStyleCnt="0"/>
      <dgm:spPr/>
    </dgm:pt>
    <dgm:pt modelId="{EA43FB6B-309D-4101-BC5C-1A58F50D7277}" type="pres">
      <dgm:prSet presAssocID="{D5A4ACEF-D3FB-43D4-BDFD-ABE2240E756A}" presName="LevelTwoTextNode" presStyleLbl="node4" presStyleIdx="3" presStyleCnt="5">
        <dgm:presLayoutVars>
          <dgm:chPref val="3"/>
        </dgm:presLayoutVars>
      </dgm:prSet>
      <dgm:spPr/>
    </dgm:pt>
    <dgm:pt modelId="{77DD04A5-99A8-4621-B1B7-8F3B5C1D4000}" type="pres">
      <dgm:prSet presAssocID="{D5A4ACEF-D3FB-43D4-BDFD-ABE2240E756A}" presName="level3hierChild" presStyleCnt="0"/>
      <dgm:spPr/>
    </dgm:pt>
    <dgm:pt modelId="{A20BD829-014D-40FE-A5DC-FD03B9DEF000}" type="pres">
      <dgm:prSet presAssocID="{FDD09344-51C8-438C-950A-3984585DB1AB}" presName="conn2-1" presStyleLbl="parChTrans1D4" presStyleIdx="4" presStyleCnt="5"/>
      <dgm:spPr/>
    </dgm:pt>
    <dgm:pt modelId="{CBDEC9A5-92CC-4339-9C3C-5CFECD0146A8}" type="pres">
      <dgm:prSet presAssocID="{FDD09344-51C8-438C-950A-3984585DB1AB}" presName="connTx" presStyleLbl="parChTrans1D4" presStyleIdx="4" presStyleCnt="5"/>
      <dgm:spPr/>
    </dgm:pt>
    <dgm:pt modelId="{DCD177CD-C194-4919-9420-D92BDDA04B50}" type="pres">
      <dgm:prSet presAssocID="{7E2EE040-D5F2-4E5F-941A-DA770A90BD37}" presName="root2" presStyleCnt="0"/>
      <dgm:spPr/>
    </dgm:pt>
    <dgm:pt modelId="{0B234EDE-65F6-4660-91F9-301FEFFE7632}" type="pres">
      <dgm:prSet presAssocID="{7E2EE040-D5F2-4E5F-941A-DA770A90BD37}" presName="LevelTwoTextNode" presStyleLbl="node4" presStyleIdx="4" presStyleCnt="5">
        <dgm:presLayoutVars>
          <dgm:chPref val="3"/>
        </dgm:presLayoutVars>
      </dgm:prSet>
      <dgm:spPr/>
    </dgm:pt>
    <dgm:pt modelId="{864A19FC-1621-440B-9ED9-1C979783AA4C}" type="pres">
      <dgm:prSet presAssocID="{7E2EE040-D5F2-4E5F-941A-DA770A90BD37}" presName="level3hierChild" presStyleCnt="0"/>
      <dgm:spPr/>
    </dgm:pt>
    <dgm:pt modelId="{AD3CB641-F411-464C-9281-0A957C69C5EE}" type="pres">
      <dgm:prSet presAssocID="{596B1928-3099-49C7-894D-D82EA43074C9}" presName="conn2-1" presStyleLbl="parChTrans1D3" presStyleIdx="1" presStyleCnt="2"/>
      <dgm:spPr/>
    </dgm:pt>
    <dgm:pt modelId="{BEAD3065-71C5-4E65-A2BE-C0D766EB9BC6}" type="pres">
      <dgm:prSet presAssocID="{596B1928-3099-49C7-894D-D82EA43074C9}" presName="connTx" presStyleLbl="parChTrans1D3" presStyleIdx="1" presStyleCnt="2"/>
      <dgm:spPr/>
    </dgm:pt>
    <dgm:pt modelId="{F40A208D-3AA4-4B98-9BC5-3C1DAD95FE65}" type="pres">
      <dgm:prSet presAssocID="{36E50C51-28BD-4023-87BB-DC8F964A1FD7}" presName="root2" presStyleCnt="0"/>
      <dgm:spPr/>
    </dgm:pt>
    <dgm:pt modelId="{2346AB28-0B3A-4A0E-9692-D6320384DE38}" type="pres">
      <dgm:prSet presAssocID="{36E50C51-28BD-4023-87BB-DC8F964A1FD7}" presName="LevelTwoTextNode" presStyleLbl="node3" presStyleIdx="1" presStyleCnt="2">
        <dgm:presLayoutVars>
          <dgm:chPref val="3"/>
        </dgm:presLayoutVars>
      </dgm:prSet>
      <dgm:spPr/>
    </dgm:pt>
    <dgm:pt modelId="{DC267953-C682-4100-80AE-36465D8D5AE0}" type="pres">
      <dgm:prSet presAssocID="{36E50C51-28BD-4023-87BB-DC8F964A1FD7}" presName="level3hierChild" presStyleCnt="0"/>
      <dgm:spPr/>
    </dgm:pt>
    <dgm:pt modelId="{CB94E866-9E29-44A3-AF91-079191FE0B44}" type="pres">
      <dgm:prSet presAssocID="{CD34C1F8-FF34-47BE-8916-6F057C7D26F3}" presName="conn2-1" presStyleLbl="parChTrans1D2" presStyleIdx="1" presStyleCnt="2"/>
      <dgm:spPr/>
    </dgm:pt>
    <dgm:pt modelId="{91EDC956-195B-4DAF-B4E5-B8D2A0271681}" type="pres">
      <dgm:prSet presAssocID="{CD34C1F8-FF34-47BE-8916-6F057C7D26F3}" presName="connTx" presStyleLbl="parChTrans1D2" presStyleIdx="1" presStyleCnt="2"/>
      <dgm:spPr/>
    </dgm:pt>
    <dgm:pt modelId="{252E8A9B-FD00-4A1D-AC68-0C1C00B5D87E}" type="pres">
      <dgm:prSet presAssocID="{80B6317A-53FE-49C2-9C35-A5D6A06DF7C4}" presName="root2" presStyleCnt="0"/>
      <dgm:spPr/>
    </dgm:pt>
    <dgm:pt modelId="{D4A7BE30-311D-4074-B222-62C2DF9DE7E1}" type="pres">
      <dgm:prSet presAssocID="{80B6317A-53FE-49C2-9C35-A5D6A06DF7C4}" presName="LevelTwoTextNode" presStyleLbl="node2" presStyleIdx="1" presStyleCnt="2">
        <dgm:presLayoutVars>
          <dgm:chPref val="3"/>
        </dgm:presLayoutVars>
      </dgm:prSet>
      <dgm:spPr/>
    </dgm:pt>
    <dgm:pt modelId="{5F9D66F3-1AF0-4E03-8E73-A384C213B111}" type="pres">
      <dgm:prSet presAssocID="{80B6317A-53FE-49C2-9C35-A5D6A06DF7C4}" presName="level3hierChild" presStyleCnt="0"/>
      <dgm:spPr/>
    </dgm:pt>
  </dgm:ptLst>
  <dgm:cxnLst>
    <dgm:cxn modelId="{37633B09-3909-4F86-BB09-D5693DDF1EEA}" srcId="{5645BAAA-905E-49E6-9A92-793380FB3DDF}" destId="{7E2EE040-D5F2-4E5F-941A-DA770A90BD37}" srcOrd="1" destOrd="0" parTransId="{FDD09344-51C8-438C-950A-3984585DB1AB}" sibTransId="{BF01F641-1FEF-4B4E-8C07-8F3D02907009}"/>
    <dgm:cxn modelId="{9DD22811-8CD1-4B81-AC8E-D39D7AA780A6}" type="presOf" srcId="{7E2EE040-D5F2-4E5F-941A-DA770A90BD37}" destId="{0B234EDE-65F6-4660-91F9-301FEFFE7632}" srcOrd="0" destOrd="0" presId="urn:microsoft.com/office/officeart/2005/8/layout/hierarchy2"/>
    <dgm:cxn modelId="{01B80D12-5BF0-4175-A775-9CC36AE34EB6}" type="presOf" srcId="{078C8527-E10B-4FB3-8E19-32D0EFEA4518}" destId="{493118CB-4458-468E-88C5-969ECFF40D26}" srcOrd="0" destOrd="0" presId="urn:microsoft.com/office/officeart/2005/8/layout/hierarchy2"/>
    <dgm:cxn modelId="{7C8A8F29-7899-4B93-8210-8361E61F77B5}" type="presOf" srcId="{CD34C1F8-FF34-47BE-8916-6F057C7D26F3}" destId="{91EDC956-195B-4DAF-B4E5-B8D2A0271681}" srcOrd="1" destOrd="0" presId="urn:microsoft.com/office/officeart/2005/8/layout/hierarchy2"/>
    <dgm:cxn modelId="{4019A52B-10EE-4ACD-A4B8-0BA1206FE7B6}" type="presOf" srcId="{2BC4322D-8F2D-4236-B4E4-00D0310782A5}" destId="{2D7836CA-387B-47B2-96E2-50B04FAF19C5}" srcOrd="1" destOrd="0" presId="urn:microsoft.com/office/officeart/2005/8/layout/hierarchy2"/>
    <dgm:cxn modelId="{C16F9736-C19B-4B52-8A6D-88650472D10C}" type="presOf" srcId="{DB918C03-080D-4384-AF91-D98BB4A2F244}" destId="{06F98558-2A27-43EE-BB33-01952C724DF2}" srcOrd="0" destOrd="0" presId="urn:microsoft.com/office/officeart/2005/8/layout/hierarchy2"/>
    <dgm:cxn modelId="{C9418B3D-AD4D-484F-AE36-50354531E2CB}" type="presOf" srcId="{45B00139-A23D-4DAF-8AD1-D250E1CF92E0}" destId="{A960822B-8F72-463C-A88D-EA25EA5B15EC}" srcOrd="0" destOrd="0" presId="urn:microsoft.com/office/officeart/2005/8/layout/hierarchy2"/>
    <dgm:cxn modelId="{057DD25D-C9CD-43C0-BFAB-5EDB1EE46284}" type="presOf" srcId="{C186FED5-50B5-44D8-915B-595B15477B1F}" destId="{38ADCD21-218B-4AD6-BC33-67A6E444C790}" srcOrd="1" destOrd="0" presId="urn:microsoft.com/office/officeart/2005/8/layout/hierarchy2"/>
    <dgm:cxn modelId="{D8A00261-0C6C-44EE-BA84-31DBF01EAABA}" type="presOf" srcId="{541D701F-8C37-4DF2-8C68-38E2E20882AE}" destId="{C149771B-FE58-43D3-9CE1-43381B094F2C}" srcOrd="0" destOrd="0" presId="urn:microsoft.com/office/officeart/2005/8/layout/hierarchy2"/>
    <dgm:cxn modelId="{D755E864-381F-4910-A31E-5EDD1EEFAA82}" type="presOf" srcId="{80B6317A-53FE-49C2-9C35-A5D6A06DF7C4}" destId="{D4A7BE30-311D-4074-B222-62C2DF9DE7E1}" srcOrd="0" destOrd="0" presId="urn:microsoft.com/office/officeart/2005/8/layout/hierarchy2"/>
    <dgm:cxn modelId="{CA028745-13CF-499B-8475-24335A8CE27A}" srcId="{45B00139-A23D-4DAF-8AD1-D250E1CF92E0}" destId="{80B6317A-53FE-49C2-9C35-A5D6A06DF7C4}" srcOrd="1" destOrd="0" parTransId="{CD34C1F8-FF34-47BE-8916-6F057C7D26F3}" sibTransId="{B992B737-10A0-4C2D-9E85-47C90DA2E47E}"/>
    <dgm:cxn modelId="{F84FD84F-8919-481A-AB79-AB93B82E2BB4}" srcId="{B7DC7AAD-939D-4958-AF3F-262FDDB65882}" destId="{D5A4ACEF-D3FB-43D4-BDFD-ABE2240E756A}" srcOrd="0" destOrd="0" parTransId="{C186FED5-50B5-44D8-915B-595B15477B1F}" sibTransId="{BAE971D0-AD90-4BCE-8202-B54CD1B0C037}"/>
    <dgm:cxn modelId="{30886374-E0E6-4B2F-B32C-23DB5EC12055}" type="presOf" srcId="{D5A4ACEF-D3FB-43D4-BDFD-ABE2240E756A}" destId="{EA43FB6B-309D-4101-BC5C-1A58F50D7277}" srcOrd="0" destOrd="0" presId="urn:microsoft.com/office/officeart/2005/8/layout/hierarchy2"/>
    <dgm:cxn modelId="{794DE258-D045-4679-AED7-6A0B9D511860}" srcId="{5645BAAA-905E-49E6-9A92-793380FB3DDF}" destId="{078C8527-E10B-4FB3-8E19-32D0EFEA4518}" srcOrd="0" destOrd="0" parTransId="{F54D3411-B0A7-410A-8D06-26D8B32A8BE6}" sibTransId="{C5F85A7D-B6AB-4F6B-BBF0-289572E9E9E8}"/>
    <dgm:cxn modelId="{BF9D0E7D-6F36-455C-BD7F-92ABB3C5A7A0}" type="presOf" srcId="{C186FED5-50B5-44D8-915B-595B15477B1F}" destId="{72D2D60B-EBFF-4931-A54E-BEC263D190BC}" srcOrd="0" destOrd="0" presId="urn:microsoft.com/office/officeart/2005/8/layout/hierarchy2"/>
    <dgm:cxn modelId="{6AE0B57D-6E8B-4579-9676-7F290C9F9356}" srcId="{541D701F-8C37-4DF2-8C68-38E2E20882AE}" destId="{AC2D3D13-01BE-466A-9FE1-3577C1435912}" srcOrd="0" destOrd="0" parTransId="{EC494952-1D96-4EFE-9022-DB2D149C6FEC}" sibTransId="{9DAD92C7-29BA-47A2-82E0-3B978B847300}"/>
    <dgm:cxn modelId="{CC42C487-1D9E-4715-9703-E9133A639853}" type="presOf" srcId="{1EC0711F-2A93-49C3-9F22-2F4403F0C217}" destId="{A55FA3D9-E3B8-471A-9F07-309A0F888F04}" srcOrd="0" destOrd="0" presId="urn:microsoft.com/office/officeart/2005/8/layout/hierarchy2"/>
    <dgm:cxn modelId="{6B989F91-AC00-4FAA-8EB2-B86388912346}" srcId="{45B00139-A23D-4DAF-8AD1-D250E1CF92E0}" destId="{541D701F-8C37-4DF2-8C68-38E2E20882AE}" srcOrd="0" destOrd="0" parTransId="{A4359FC5-38D4-4CF4-A6E0-4539A73C6F7F}" sibTransId="{E7B9E1DF-576E-4ACF-8398-06B7FEEEE975}"/>
    <dgm:cxn modelId="{C3669C96-158E-4081-BBCE-3E49F8AA3CF8}" type="presOf" srcId="{596B1928-3099-49C7-894D-D82EA43074C9}" destId="{BEAD3065-71C5-4E65-A2BE-C0D766EB9BC6}" srcOrd="1" destOrd="0" presId="urn:microsoft.com/office/officeart/2005/8/layout/hierarchy2"/>
    <dgm:cxn modelId="{D4797C97-7888-49ED-B4B7-846303DF18DF}" srcId="{541D701F-8C37-4DF2-8C68-38E2E20882AE}" destId="{36E50C51-28BD-4023-87BB-DC8F964A1FD7}" srcOrd="1" destOrd="0" parTransId="{596B1928-3099-49C7-894D-D82EA43074C9}" sibTransId="{6880CB2A-3A9D-475F-BA0A-6D210B7CB41B}"/>
    <dgm:cxn modelId="{10BA5F9D-AEA7-4B02-B9BC-17031A9DA895}" type="presOf" srcId="{36E50C51-28BD-4023-87BB-DC8F964A1FD7}" destId="{2346AB28-0B3A-4A0E-9692-D6320384DE38}" srcOrd="0" destOrd="0" presId="urn:microsoft.com/office/officeart/2005/8/layout/hierarchy2"/>
    <dgm:cxn modelId="{676022A3-6220-4258-BD3D-9CBF6372EDEC}" type="presOf" srcId="{FDD09344-51C8-438C-950A-3984585DB1AB}" destId="{A20BD829-014D-40FE-A5DC-FD03B9DEF000}" srcOrd="0" destOrd="0" presId="urn:microsoft.com/office/officeart/2005/8/layout/hierarchy2"/>
    <dgm:cxn modelId="{612A7BA5-74FA-4E75-ADD2-7B56A7843757}" type="presOf" srcId="{A4359FC5-38D4-4CF4-A6E0-4539A73C6F7F}" destId="{26D7CD7D-3A84-403E-A364-D1FAEF303460}" srcOrd="0" destOrd="0" presId="urn:microsoft.com/office/officeart/2005/8/layout/hierarchy2"/>
    <dgm:cxn modelId="{C165A0B0-D525-47B2-89B7-B6032FE49947}" type="presOf" srcId="{FDD09344-51C8-438C-950A-3984585DB1AB}" destId="{CBDEC9A5-92CC-4339-9C3C-5CFECD0146A8}" srcOrd="1" destOrd="0" presId="urn:microsoft.com/office/officeart/2005/8/layout/hierarchy2"/>
    <dgm:cxn modelId="{559EE6B3-9DA1-4142-86C2-A6B21D14EC0C}" type="presOf" srcId="{B7DC7AAD-939D-4958-AF3F-262FDDB65882}" destId="{629F1A46-48B1-447C-AAC2-58CDD771D483}" srcOrd="0" destOrd="0" presId="urn:microsoft.com/office/officeart/2005/8/layout/hierarchy2"/>
    <dgm:cxn modelId="{4BAF61BA-0D82-4E2E-8690-3529A3C27432}" type="presOf" srcId="{5645BAAA-905E-49E6-9A92-793380FB3DDF}" destId="{03AF8759-EFC1-4E0F-A0D6-9BB89A1F306D}" srcOrd="0" destOrd="0" presId="urn:microsoft.com/office/officeart/2005/8/layout/hierarchy2"/>
    <dgm:cxn modelId="{214231BB-6081-4D6F-B73C-FED8A7995F82}" srcId="{078C8527-E10B-4FB3-8E19-32D0EFEA4518}" destId="{B7DC7AAD-939D-4958-AF3F-262FDDB65882}" srcOrd="0" destOrd="0" parTransId="{2BC4322D-8F2D-4236-B4E4-00D0310782A5}" sibTransId="{325DB3A5-8127-4CA5-AE05-45E8E5909EA4}"/>
    <dgm:cxn modelId="{4FDDBFCC-08FD-4DD5-8605-9FA99289DB1A}" type="presOf" srcId="{EC494952-1D96-4EFE-9022-DB2D149C6FEC}" destId="{14CBB54E-9008-4D86-9F93-024510BDA977}" srcOrd="0" destOrd="0" presId="urn:microsoft.com/office/officeart/2005/8/layout/hierarchy2"/>
    <dgm:cxn modelId="{5600F5CC-749F-4805-886B-2C338B302750}" srcId="{AC2D3D13-01BE-466A-9FE1-3577C1435912}" destId="{5645BAAA-905E-49E6-9A92-793380FB3DDF}" srcOrd="0" destOrd="0" parTransId="{1EC0711F-2A93-49C3-9F22-2F4403F0C217}" sibTransId="{4F04C899-38C2-4B3A-9884-E30ACD3B002C}"/>
    <dgm:cxn modelId="{5C6D00CE-8B56-48C8-9E4E-7C35AB621D8D}" type="presOf" srcId="{2BC4322D-8F2D-4236-B4E4-00D0310782A5}" destId="{988D86A4-B81D-46E6-B730-36F0C9D321A6}" srcOrd="0" destOrd="0" presId="urn:microsoft.com/office/officeart/2005/8/layout/hierarchy2"/>
    <dgm:cxn modelId="{B1EB4FD3-9D2E-4FEB-B812-75D30BA7D967}" type="presOf" srcId="{EC494952-1D96-4EFE-9022-DB2D149C6FEC}" destId="{AEEE73A9-F0D0-4C5C-94AB-57A4E4BD8AAE}" srcOrd="1" destOrd="0" presId="urn:microsoft.com/office/officeart/2005/8/layout/hierarchy2"/>
    <dgm:cxn modelId="{6DA1A4D6-9422-493B-AA21-9B0F67531435}" type="presOf" srcId="{F54D3411-B0A7-410A-8D06-26D8B32A8BE6}" destId="{F908DF5B-5A92-4331-9BCE-531CB9EC9437}" srcOrd="0" destOrd="0" presId="urn:microsoft.com/office/officeart/2005/8/layout/hierarchy2"/>
    <dgm:cxn modelId="{AD9F7ADC-0D5C-4963-A70E-C88AA5961CE4}" type="presOf" srcId="{596B1928-3099-49C7-894D-D82EA43074C9}" destId="{AD3CB641-F411-464C-9281-0A957C69C5EE}" srcOrd="0" destOrd="0" presId="urn:microsoft.com/office/officeart/2005/8/layout/hierarchy2"/>
    <dgm:cxn modelId="{88B40DDD-1496-400C-AEAF-DA270D6EBD63}" type="presOf" srcId="{CD34C1F8-FF34-47BE-8916-6F057C7D26F3}" destId="{CB94E866-9E29-44A3-AF91-079191FE0B44}" srcOrd="0" destOrd="0" presId="urn:microsoft.com/office/officeart/2005/8/layout/hierarchy2"/>
    <dgm:cxn modelId="{CCA6A1EF-9CED-45D6-922E-EEA8BAB9699D}" type="presOf" srcId="{A4359FC5-38D4-4CF4-A6E0-4539A73C6F7F}" destId="{6DFF3CBC-0AB4-40BC-BA76-7F23B0C91B8A}" srcOrd="1" destOrd="0" presId="urn:microsoft.com/office/officeart/2005/8/layout/hierarchy2"/>
    <dgm:cxn modelId="{01A1DEF0-21C3-4D2E-ADCC-55AEE80ACA95}" type="presOf" srcId="{AC2D3D13-01BE-466A-9FE1-3577C1435912}" destId="{8C509719-68C9-4116-97C1-404B6B898F00}" srcOrd="0" destOrd="0" presId="urn:microsoft.com/office/officeart/2005/8/layout/hierarchy2"/>
    <dgm:cxn modelId="{33C73FF1-3FBC-43B8-BAEE-180FB009BB05}" type="presOf" srcId="{F54D3411-B0A7-410A-8D06-26D8B32A8BE6}" destId="{9FEA2990-F2CF-4695-AA6A-CCBCEDBC8C82}" srcOrd="1" destOrd="0" presId="urn:microsoft.com/office/officeart/2005/8/layout/hierarchy2"/>
    <dgm:cxn modelId="{4DD990F9-F1E3-4A0F-8208-D7EDC8123EA7}" srcId="{DB918C03-080D-4384-AF91-D98BB4A2F244}" destId="{45B00139-A23D-4DAF-8AD1-D250E1CF92E0}" srcOrd="0" destOrd="0" parTransId="{086FAF5E-7F5F-4025-86A1-6B2B76CFCB3E}" sibTransId="{8CDC43FC-2A52-429E-B807-382A2FEEABC3}"/>
    <dgm:cxn modelId="{4F447EFB-43AB-4B11-86D8-F719F4F96210}" type="presOf" srcId="{1EC0711F-2A93-49C3-9F22-2F4403F0C217}" destId="{3A2A7EC0-6CC9-49D0-8DC7-61B2584A0A44}" srcOrd="1" destOrd="0" presId="urn:microsoft.com/office/officeart/2005/8/layout/hierarchy2"/>
    <dgm:cxn modelId="{3850B53B-B930-4A74-87BC-E81252BF8709}" type="presParOf" srcId="{06F98558-2A27-43EE-BB33-01952C724DF2}" destId="{B185FE49-CC68-4DC3-B0E2-0C7474294969}" srcOrd="0" destOrd="0" presId="urn:microsoft.com/office/officeart/2005/8/layout/hierarchy2"/>
    <dgm:cxn modelId="{7D60E203-8B05-4281-9668-58F93018BB1B}" type="presParOf" srcId="{B185FE49-CC68-4DC3-B0E2-0C7474294969}" destId="{A960822B-8F72-463C-A88D-EA25EA5B15EC}" srcOrd="0" destOrd="0" presId="urn:microsoft.com/office/officeart/2005/8/layout/hierarchy2"/>
    <dgm:cxn modelId="{9F53EA1B-FBA4-4542-B287-8A8C8137BB7F}" type="presParOf" srcId="{B185FE49-CC68-4DC3-B0E2-0C7474294969}" destId="{AB105616-0E18-4595-9479-26A59E5D1AB7}" srcOrd="1" destOrd="0" presId="urn:microsoft.com/office/officeart/2005/8/layout/hierarchy2"/>
    <dgm:cxn modelId="{66EF4BA4-954E-413B-B71C-0C65F184AA85}" type="presParOf" srcId="{AB105616-0E18-4595-9479-26A59E5D1AB7}" destId="{26D7CD7D-3A84-403E-A364-D1FAEF303460}" srcOrd="0" destOrd="0" presId="urn:microsoft.com/office/officeart/2005/8/layout/hierarchy2"/>
    <dgm:cxn modelId="{CFC2DDB2-7DD4-4C07-96D1-F7229BC722C2}" type="presParOf" srcId="{26D7CD7D-3A84-403E-A364-D1FAEF303460}" destId="{6DFF3CBC-0AB4-40BC-BA76-7F23B0C91B8A}" srcOrd="0" destOrd="0" presId="urn:microsoft.com/office/officeart/2005/8/layout/hierarchy2"/>
    <dgm:cxn modelId="{1E5A7783-B2D0-4A8C-A9C6-405F1A40C548}" type="presParOf" srcId="{AB105616-0E18-4595-9479-26A59E5D1AB7}" destId="{36C307EA-9604-45FD-A9C6-245E155B01B6}" srcOrd="1" destOrd="0" presId="urn:microsoft.com/office/officeart/2005/8/layout/hierarchy2"/>
    <dgm:cxn modelId="{7BDC668A-7737-48AE-B290-CB6E5F2D8294}" type="presParOf" srcId="{36C307EA-9604-45FD-A9C6-245E155B01B6}" destId="{C149771B-FE58-43D3-9CE1-43381B094F2C}" srcOrd="0" destOrd="0" presId="urn:microsoft.com/office/officeart/2005/8/layout/hierarchy2"/>
    <dgm:cxn modelId="{CF0FC279-0E8E-481F-B7E8-CB80DC56BEC4}" type="presParOf" srcId="{36C307EA-9604-45FD-A9C6-245E155B01B6}" destId="{B1215AFF-2EF9-4DE1-B377-BC66013957DB}" srcOrd="1" destOrd="0" presId="urn:microsoft.com/office/officeart/2005/8/layout/hierarchy2"/>
    <dgm:cxn modelId="{8541C878-3CF8-4072-837E-2DDB97205A0E}" type="presParOf" srcId="{B1215AFF-2EF9-4DE1-B377-BC66013957DB}" destId="{14CBB54E-9008-4D86-9F93-024510BDA977}" srcOrd="0" destOrd="0" presId="urn:microsoft.com/office/officeart/2005/8/layout/hierarchy2"/>
    <dgm:cxn modelId="{40EC07E7-3B4D-4990-9554-79FABDA7CC0C}" type="presParOf" srcId="{14CBB54E-9008-4D86-9F93-024510BDA977}" destId="{AEEE73A9-F0D0-4C5C-94AB-57A4E4BD8AAE}" srcOrd="0" destOrd="0" presId="urn:microsoft.com/office/officeart/2005/8/layout/hierarchy2"/>
    <dgm:cxn modelId="{78578740-493E-40E7-97DC-86D761FFEAE3}" type="presParOf" srcId="{B1215AFF-2EF9-4DE1-B377-BC66013957DB}" destId="{44DAC74A-86B0-4EB2-A423-159DBD71899A}" srcOrd="1" destOrd="0" presId="urn:microsoft.com/office/officeart/2005/8/layout/hierarchy2"/>
    <dgm:cxn modelId="{3155C5F8-3C1B-433B-A3A0-BEF1D9B8819B}" type="presParOf" srcId="{44DAC74A-86B0-4EB2-A423-159DBD71899A}" destId="{8C509719-68C9-4116-97C1-404B6B898F00}" srcOrd="0" destOrd="0" presId="urn:microsoft.com/office/officeart/2005/8/layout/hierarchy2"/>
    <dgm:cxn modelId="{F8B1631C-74FD-4CDA-B279-4E82E7DBC738}" type="presParOf" srcId="{44DAC74A-86B0-4EB2-A423-159DBD71899A}" destId="{C081E69B-C32A-414D-8134-61DBA5064720}" srcOrd="1" destOrd="0" presId="urn:microsoft.com/office/officeart/2005/8/layout/hierarchy2"/>
    <dgm:cxn modelId="{F7F7B784-3F4A-4EFF-A137-C7ED0B479552}" type="presParOf" srcId="{C081E69B-C32A-414D-8134-61DBA5064720}" destId="{A55FA3D9-E3B8-471A-9F07-309A0F888F04}" srcOrd="0" destOrd="0" presId="urn:microsoft.com/office/officeart/2005/8/layout/hierarchy2"/>
    <dgm:cxn modelId="{A5F5465B-1A5B-4510-A515-16662A36BB21}" type="presParOf" srcId="{A55FA3D9-E3B8-471A-9F07-309A0F888F04}" destId="{3A2A7EC0-6CC9-49D0-8DC7-61B2584A0A44}" srcOrd="0" destOrd="0" presId="urn:microsoft.com/office/officeart/2005/8/layout/hierarchy2"/>
    <dgm:cxn modelId="{E5338AA6-D40B-4791-B5EB-C0292AB4FF0D}" type="presParOf" srcId="{C081E69B-C32A-414D-8134-61DBA5064720}" destId="{CE1214F1-5AE4-4F3B-AD0F-2B5196EDDB47}" srcOrd="1" destOrd="0" presId="urn:microsoft.com/office/officeart/2005/8/layout/hierarchy2"/>
    <dgm:cxn modelId="{476A2AD3-6A4F-4D11-B93F-EDE3601AF53A}" type="presParOf" srcId="{CE1214F1-5AE4-4F3B-AD0F-2B5196EDDB47}" destId="{03AF8759-EFC1-4E0F-A0D6-9BB89A1F306D}" srcOrd="0" destOrd="0" presId="urn:microsoft.com/office/officeart/2005/8/layout/hierarchy2"/>
    <dgm:cxn modelId="{74F63C80-D1C7-4587-AFF1-FAACE65B726A}" type="presParOf" srcId="{CE1214F1-5AE4-4F3B-AD0F-2B5196EDDB47}" destId="{1564BE8C-2F25-4D81-8B3C-4535521B9253}" srcOrd="1" destOrd="0" presId="urn:microsoft.com/office/officeart/2005/8/layout/hierarchy2"/>
    <dgm:cxn modelId="{7D557731-1799-434F-8CE5-BD7E38415BFE}" type="presParOf" srcId="{1564BE8C-2F25-4D81-8B3C-4535521B9253}" destId="{F908DF5B-5A92-4331-9BCE-531CB9EC9437}" srcOrd="0" destOrd="0" presId="urn:microsoft.com/office/officeart/2005/8/layout/hierarchy2"/>
    <dgm:cxn modelId="{7DB22A6A-2F08-4E26-A89D-9140D8C759DC}" type="presParOf" srcId="{F908DF5B-5A92-4331-9BCE-531CB9EC9437}" destId="{9FEA2990-F2CF-4695-AA6A-CCBCEDBC8C82}" srcOrd="0" destOrd="0" presId="urn:microsoft.com/office/officeart/2005/8/layout/hierarchy2"/>
    <dgm:cxn modelId="{EA87428A-25AB-4E8C-8A0A-4D28D76A55D2}" type="presParOf" srcId="{1564BE8C-2F25-4D81-8B3C-4535521B9253}" destId="{592AF774-C760-4E79-91BF-D4577321F537}" srcOrd="1" destOrd="0" presId="urn:microsoft.com/office/officeart/2005/8/layout/hierarchy2"/>
    <dgm:cxn modelId="{34CA4051-A456-485C-B779-9607B5CF7391}" type="presParOf" srcId="{592AF774-C760-4E79-91BF-D4577321F537}" destId="{493118CB-4458-468E-88C5-969ECFF40D26}" srcOrd="0" destOrd="0" presId="urn:microsoft.com/office/officeart/2005/8/layout/hierarchy2"/>
    <dgm:cxn modelId="{DE0F6F8B-B2B8-4FB6-ACE2-DFD53FEBEF4A}" type="presParOf" srcId="{592AF774-C760-4E79-91BF-D4577321F537}" destId="{507DA252-52AE-4811-9729-6DFC29154CD8}" srcOrd="1" destOrd="0" presId="urn:microsoft.com/office/officeart/2005/8/layout/hierarchy2"/>
    <dgm:cxn modelId="{39B66902-ECE3-4ECE-ABF6-C37138BA3F6C}" type="presParOf" srcId="{507DA252-52AE-4811-9729-6DFC29154CD8}" destId="{988D86A4-B81D-46E6-B730-36F0C9D321A6}" srcOrd="0" destOrd="0" presId="urn:microsoft.com/office/officeart/2005/8/layout/hierarchy2"/>
    <dgm:cxn modelId="{D279134C-29A3-42E0-BDC3-0F729FFE5ECA}" type="presParOf" srcId="{988D86A4-B81D-46E6-B730-36F0C9D321A6}" destId="{2D7836CA-387B-47B2-96E2-50B04FAF19C5}" srcOrd="0" destOrd="0" presId="urn:microsoft.com/office/officeart/2005/8/layout/hierarchy2"/>
    <dgm:cxn modelId="{6AF0CDDA-A5D7-424F-A208-F1D7CCB1F2B5}" type="presParOf" srcId="{507DA252-52AE-4811-9729-6DFC29154CD8}" destId="{A5D81329-02D7-4FD1-802A-D59581B3C740}" srcOrd="1" destOrd="0" presId="urn:microsoft.com/office/officeart/2005/8/layout/hierarchy2"/>
    <dgm:cxn modelId="{22936055-B0D4-4AD9-A4B9-2FDBA6D21EC5}" type="presParOf" srcId="{A5D81329-02D7-4FD1-802A-D59581B3C740}" destId="{629F1A46-48B1-447C-AAC2-58CDD771D483}" srcOrd="0" destOrd="0" presId="urn:microsoft.com/office/officeart/2005/8/layout/hierarchy2"/>
    <dgm:cxn modelId="{4C8FFFD3-63B4-4218-B52A-0058E773265C}" type="presParOf" srcId="{A5D81329-02D7-4FD1-802A-D59581B3C740}" destId="{F62BFFB2-2225-488D-AC94-C337E330AA1F}" srcOrd="1" destOrd="0" presId="urn:microsoft.com/office/officeart/2005/8/layout/hierarchy2"/>
    <dgm:cxn modelId="{1F245E23-F625-4198-A816-20E7C7071CD7}" type="presParOf" srcId="{F62BFFB2-2225-488D-AC94-C337E330AA1F}" destId="{72D2D60B-EBFF-4931-A54E-BEC263D190BC}" srcOrd="0" destOrd="0" presId="urn:microsoft.com/office/officeart/2005/8/layout/hierarchy2"/>
    <dgm:cxn modelId="{3D6EA725-5E33-4F5C-90B6-130E8231655B}" type="presParOf" srcId="{72D2D60B-EBFF-4931-A54E-BEC263D190BC}" destId="{38ADCD21-218B-4AD6-BC33-67A6E444C790}" srcOrd="0" destOrd="0" presId="urn:microsoft.com/office/officeart/2005/8/layout/hierarchy2"/>
    <dgm:cxn modelId="{B8707721-D45F-49DC-A487-BC2ADBC4E3E9}" type="presParOf" srcId="{F62BFFB2-2225-488D-AC94-C337E330AA1F}" destId="{8F611C7E-4714-447A-A363-B05E6DF328BC}" srcOrd="1" destOrd="0" presId="urn:microsoft.com/office/officeart/2005/8/layout/hierarchy2"/>
    <dgm:cxn modelId="{0F2A6577-B2C2-4255-8CB1-528610A8C0A4}" type="presParOf" srcId="{8F611C7E-4714-447A-A363-B05E6DF328BC}" destId="{EA43FB6B-309D-4101-BC5C-1A58F50D7277}" srcOrd="0" destOrd="0" presId="urn:microsoft.com/office/officeart/2005/8/layout/hierarchy2"/>
    <dgm:cxn modelId="{E84C6A7C-86DA-409C-AF01-53ADB4D0DCBD}" type="presParOf" srcId="{8F611C7E-4714-447A-A363-B05E6DF328BC}" destId="{77DD04A5-99A8-4621-B1B7-8F3B5C1D4000}" srcOrd="1" destOrd="0" presId="urn:microsoft.com/office/officeart/2005/8/layout/hierarchy2"/>
    <dgm:cxn modelId="{AA9F1494-3530-4564-909C-4D5AB1DE3401}" type="presParOf" srcId="{1564BE8C-2F25-4D81-8B3C-4535521B9253}" destId="{A20BD829-014D-40FE-A5DC-FD03B9DEF000}" srcOrd="2" destOrd="0" presId="urn:microsoft.com/office/officeart/2005/8/layout/hierarchy2"/>
    <dgm:cxn modelId="{1F7E664D-1BD9-4CC1-9D1F-D364CDAB3336}" type="presParOf" srcId="{A20BD829-014D-40FE-A5DC-FD03B9DEF000}" destId="{CBDEC9A5-92CC-4339-9C3C-5CFECD0146A8}" srcOrd="0" destOrd="0" presId="urn:microsoft.com/office/officeart/2005/8/layout/hierarchy2"/>
    <dgm:cxn modelId="{B77D8204-7463-4D9F-AAFB-338778AA684A}" type="presParOf" srcId="{1564BE8C-2F25-4D81-8B3C-4535521B9253}" destId="{DCD177CD-C194-4919-9420-D92BDDA04B50}" srcOrd="3" destOrd="0" presId="urn:microsoft.com/office/officeart/2005/8/layout/hierarchy2"/>
    <dgm:cxn modelId="{07811F75-376E-44D2-9818-CBF01667EDE6}" type="presParOf" srcId="{DCD177CD-C194-4919-9420-D92BDDA04B50}" destId="{0B234EDE-65F6-4660-91F9-301FEFFE7632}" srcOrd="0" destOrd="0" presId="urn:microsoft.com/office/officeart/2005/8/layout/hierarchy2"/>
    <dgm:cxn modelId="{9E166C67-3577-4076-A9DD-044879F72C37}" type="presParOf" srcId="{DCD177CD-C194-4919-9420-D92BDDA04B50}" destId="{864A19FC-1621-440B-9ED9-1C979783AA4C}" srcOrd="1" destOrd="0" presId="urn:microsoft.com/office/officeart/2005/8/layout/hierarchy2"/>
    <dgm:cxn modelId="{F2DEE9F0-C8D1-4D82-A66B-FBDFC8DD11F1}" type="presParOf" srcId="{B1215AFF-2EF9-4DE1-B377-BC66013957DB}" destId="{AD3CB641-F411-464C-9281-0A957C69C5EE}" srcOrd="2" destOrd="0" presId="urn:microsoft.com/office/officeart/2005/8/layout/hierarchy2"/>
    <dgm:cxn modelId="{3A5986F1-2AC8-4AF9-92A7-B19F0B7A6EA1}" type="presParOf" srcId="{AD3CB641-F411-464C-9281-0A957C69C5EE}" destId="{BEAD3065-71C5-4E65-A2BE-C0D766EB9BC6}" srcOrd="0" destOrd="0" presId="urn:microsoft.com/office/officeart/2005/8/layout/hierarchy2"/>
    <dgm:cxn modelId="{C915A674-CC86-4328-9F9C-590C26DD4C0E}" type="presParOf" srcId="{B1215AFF-2EF9-4DE1-B377-BC66013957DB}" destId="{F40A208D-3AA4-4B98-9BC5-3C1DAD95FE65}" srcOrd="3" destOrd="0" presId="urn:microsoft.com/office/officeart/2005/8/layout/hierarchy2"/>
    <dgm:cxn modelId="{72A04CBD-B5D0-4872-A3A5-D29D4C27B155}" type="presParOf" srcId="{F40A208D-3AA4-4B98-9BC5-3C1DAD95FE65}" destId="{2346AB28-0B3A-4A0E-9692-D6320384DE38}" srcOrd="0" destOrd="0" presId="urn:microsoft.com/office/officeart/2005/8/layout/hierarchy2"/>
    <dgm:cxn modelId="{50D53CD1-7667-440E-AD02-58D71DF1321F}" type="presParOf" srcId="{F40A208D-3AA4-4B98-9BC5-3C1DAD95FE65}" destId="{DC267953-C682-4100-80AE-36465D8D5AE0}" srcOrd="1" destOrd="0" presId="urn:microsoft.com/office/officeart/2005/8/layout/hierarchy2"/>
    <dgm:cxn modelId="{5A4AFD54-BE1D-448A-9F5E-C83F66F6070E}" type="presParOf" srcId="{AB105616-0E18-4595-9479-26A59E5D1AB7}" destId="{CB94E866-9E29-44A3-AF91-079191FE0B44}" srcOrd="2" destOrd="0" presId="urn:microsoft.com/office/officeart/2005/8/layout/hierarchy2"/>
    <dgm:cxn modelId="{5386349B-F013-46AB-BA33-67B222368E6C}" type="presParOf" srcId="{CB94E866-9E29-44A3-AF91-079191FE0B44}" destId="{91EDC956-195B-4DAF-B4E5-B8D2A0271681}" srcOrd="0" destOrd="0" presId="urn:microsoft.com/office/officeart/2005/8/layout/hierarchy2"/>
    <dgm:cxn modelId="{E203EE66-F697-4AC1-88F4-793B9872CB48}" type="presParOf" srcId="{AB105616-0E18-4595-9479-26A59E5D1AB7}" destId="{252E8A9B-FD00-4A1D-AC68-0C1C00B5D87E}" srcOrd="3" destOrd="0" presId="urn:microsoft.com/office/officeart/2005/8/layout/hierarchy2"/>
    <dgm:cxn modelId="{19C68FEE-A981-43A2-95AE-ACD991EA9982}" type="presParOf" srcId="{252E8A9B-FD00-4A1D-AC68-0C1C00B5D87E}" destId="{D4A7BE30-311D-4074-B222-62C2DF9DE7E1}" srcOrd="0" destOrd="0" presId="urn:microsoft.com/office/officeart/2005/8/layout/hierarchy2"/>
    <dgm:cxn modelId="{5CA4B02B-A10F-4178-9FE4-7BF8726E803F}" type="presParOf" srcId="{252E8A9B-FD00-4A1D-AC68-0C1C00B5D87E}" destId="{5F9D66F3-1AF0-4E03-8E73-A384C213B1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0822B-8F72-463C-A88D-EA25EA5B15EC}">
      <dsp:nvSpPr>
        <dsp:cNvPr id="0" name=""/>
        <dsp:cNvSpPr/>
      </dsp:nvSpPr>
      <dsp:spPr>
        <a:xfrm>
          <a:off x="6296" y="1743305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Type</a:t>
          </a:r>
        </a:p>
      </dsp:txBody>
      <dsp:txXfrm>
        <a:off x="20025" y="1757034"/>
        <a:ext cx="910022" cy="441282"/>
      </dsp:txXfrm>
    </dsp:sp>
    <dsp:sp modelId="{26D7CD7D-3A84-403E-A364-D1FAEF303460}">
      <dsp:nvSpPr>
        <dsp:cNvPr id="0" name=""/>
        <dsp:cNvSpPr/>
      </dsp:nvSpPr>
      <dsp:spPr>
        <a:xfrm rot="19457599">
          <a:off x="900371" y="1830564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9728" y="1831367"/>
        <a:ext cx="23090" cy="23090"/>
      </dsp:txXfrm>
    </dsp:sp>
    <dsp:sp modelId="{C149771B-FE58-43D3-9CE1-43381B094F2C}">
      <dsp:nvSpPr>
        <dsp:cNvPr id="0" name=""/>
        <dsp:cNvSpPr/>
      </dsp:nvSpPr>
      <dsp:spPr>
        <a:xfrm>
          <a:off x="1318769" y="1473779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Complex</a:t>
          </a:r>
        </a:p>
      </dsp:txBody>
      <dsp:txXfrm>
        <a:off x="1332498" y="1487508"/>
        <a:ext cx="910022" cy="441282"/>
      </dsp:txXfrm>
    </dsp:sp>
    <dsp:sp modelId="{14CBB54E-9008-4D86-9F93-024510BDA977}">
      <dsp:nvSpPr>
        <dsp:cNvPr id="0" name=""/>
        <dsp:cNvSpPr/>
      </dsp:nvSpPr>
      <dsp:spPr>
        <a:xfrm rot="19457599">
          <a:off x="2212844" y="1561038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201" y="1561842"/>
        <a:ext cx="23090" cy="23090"/>
      </dsp:txXfrm>
    </dsp:sp>
    <dsp:sp modelId="{8C509719-68C9-4116-97C1-404B6B898F00}">
      <dsp:nvSpPr>
        <dsp:cNvPr id="0" name=""/>
        <dsp:cNvSpPr/>
      </dsp:nvSpPr>
      <dsp:spPr>
        <a:xfrm>
          <a:off x="2631243" y="1204254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Homogeneous</a:t>
          </a:r>
        </a:p>
      </dsp:txBody>
      <dsp:txXfrm>
        <a:off x="2644972" y="1217983"/>
        <a:ext cx="910022" cy="441282"/>
      </dsp:txXfrm>
    </dsp:sp>
    <dsp:sp modelId="{A55FA3D9-E3B8-471A-9F07-309A0F888F04}">
      <dsp:nvSpPr>
        <dsp:cNvPr id="0" name=""/>
        <dsp:cNvSpPr/>
      </dsp:nvSpPr>
      <dsp:spPr>
        <a:xfrm>
          <a:off x="3568723" y="1426275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845" y="1429249"/>
        <a:ext cx="18749" cy="18749"/>
      </dsp:txXfrm>
    </dsp:sp>
    <dsp:sp modelId="{03AF8759-EFC1-4E0F-A0D6-9BB89A1F306D}">
      <dsp:nvSpPr>
        <dsp:cNvPr id="0" name=""/>
        <dsp:cNvSpPr/>
      </dsp:nvSpPr>
      <dsp:spPr>
        <a:xfrm>
          <a:off x="3943716" y="1204254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3957445" y="1217983"/>
        <a:ext cx="910022" cy="441282"/>
      </dsp:txXfrm>
    </dsp:sp>
    <dsp:sp modelId="{F908DF5B-5A92-4331-9BCE-531CB9EC9437}">
      <dsp:nvSpPr>
        <dsp:cNvPr id="0" name=""/>
        <dsp:cNvSpPr/>
      </dsp:nvSpPr>
      <dsp:spPr>
        <a:xfrm rot="19457599">
          <a:off x="4837790" y="1291512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7147" y="1292316"/>
        <a:ext cx="23090" cy="23090"/>
      </dsp:txXfrm>
    </dsp:sp>
    <dsp:sp modelId="{493118CB-4458-468E-88C5-969ECFF40D26}">
      <dsp:nvSpPr>
        <dsp:cNvPr id="0" name=""/>
        <dsp:cNvSpPr/>
      </dsp:nvSpPr>
      <dsp:spPr>
        <a:xfrm>
          <a:off x="5256189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Single-Dimensional</a:t>
          </a:r>
        </a:p>
      </dsp:txBody>
      <dsp:txXfrm>
        <a:off x="5269918" y="948457"/>
        <a:ext cx="910022" cy="441282"/>
      </dsp:txXfrm>
    </dsp:sp>
    <dsp:sp modelId="{988D86A4-B81D-46E6-B730-36F0C9D321A6}">
      <dsp:nvSpPr>
        <dsp:cNvPr id="0" name=""/>
        <dsp:cNvSpPr/>
      </dsp:nvSpPr>
      <dsp:spPr>
        <a:xfrm>
          <a:off x="6193669" y="1156749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1791" y="1159723"/>
        <a:ext cx="18749" cy="18749"/>
      </dsp:txXfrm>
    </dsp:sp>
    <dsp:sp modelId="{629F1A46-48B1-447C-AAC2-58CDD771D483}">
      <dsp:nvSpPr>
        <dsp:cNvPr id="0" name=""/>
        <dsp:cNvSpPr/>
      </dsp:nvSpPr>
      <dsp:spPr>
        <a:xfrm>
          <a:off x="6568662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 of Array</a:t>
          </a:r>
        </a:p>
      </dsp:txBody>
      <dsp:txXfrm>
        <a:off x="6582391" y="948457"/>
        <a:ext cx="910022" cy="441282"/>
      </dsp:txXfrm>
    </dsp:sp>
    <dsp:sp modelId="{72D2D60B-EBFF-4931-A54E-BEC263D190BC}">
      <dsp:nvSpPr>
        <dsp:cNvPr id="0" name=""/>
        <dsp:cNvSpPr/>
      </dsp:nvSpPr>
      <dsp:spPr>
        <a:xfrm>
          <a:off x="7506143" y="1156749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84264" y="1159723"/>
        <a:ext cx="18749" cy="18749"/>
      </dsp:txXfrm>
    </dsp:sp>
    <dsp:sp modelId="{EA43FB6B-309D-4101-BC5C-1A58F50D7277}">
      <dsp:nvSpPr>
        <dsp:cNvPr id="0" name=""/>
        <dsp:cNvSpPr/>
      </dsp:nvSpPr>
      <dsp:spPr>
        <a:xfrm>
          <a:off x="7881135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Jagged Array</a:t>
          </a:r>
        </a:p>
      </dsp:txBody>
      <dsp:txXfrm>
        <a:off x="7894864" y="948457"/>
        <a:ext cx="910022" cy="441282"/>
      </dsp:txXfrm>
    </dsp:sp>
    <dsp:sp modelId="{A20BD829-014D-40FE-A5DC-FD03B9DEF000}">
      <dsp:nvSpPr>
        <dsp:cNvPr id="0" name=""/>
        <dsp:cNvSpPr/>
      </dsp:nvSpPr>
      <dsp:spPr>
        <a:xfrm rot="2142401">
          <a:off x="4837790" y="1561038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7147" y="1561842"/>
        <a:ext cx="23090" cy="23090"/>
      </dsp:txXfrm>
    </dsp:sp>
    <dsp:sp modelId="{0B234EDE-65F6-4660-91F9-301FEFFE7632}">
      <dsp:nvSpPr>
        <dsp:cNvPr id="0" name=""/>
        <dsp:cNvSpPr/>
      </dsp:nvSpPr>
      <dsp:spPr>
        <a:xfrm>
          <a:off x="5256189" y="1473779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Multi-Dimensional</a:t>
          </a:r>
        </a:p>
      </dsp:txBody>
      <dsp:txXfrm>
        <a:off x="5269918" y="1487508"/>
        <a:ext cx="910022" cy="441282"/>
      </dsp:txXfrm>
    </dsp:sp>
    <dsp:sp modelId="{AD3CB641-F411-464C-9281-0A957C69C5EE}">
      <dsp:nvSpPr>
        <dsp:cNvPr id="0" name=""/>
        <dsp:cNvSpPr/>
      </dsp:nvSpPr>
      <dsp:spPr>
        <a:xfrm rot="2142401">
          <a:off x="2212844" y="1830564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201" y="1831367"/>
        <a:ext cx="23090" cy="23090"/>
      </dsp:txXfrm>
    </dsp:sp>
    <dsp:sp modelId="{2346AB28-0B3A-4A0E-9692-D6320384DE38}">
      <dsp:nvSpPr>
        <dsp:cNvPr id="0" name=""/>
        <dsp:cNvSpPr/>
      </dsp:nvSpPr>
      <dsp:spPr>
        <a:xfrm>
          <a:off x="2631243" y="1743305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Heterogeneous</a:t>
          </a:r>
        </a:p>
      </dsp:txBody>
      <dsp:txXfrm>
        <a:off x="2644972" y="1757034"/>
        <a:ext cx="910022" cy="441282"/>
      </dsp:txXfrm>
    </dsp:sp>
    <dsp:sp modelId="{CB94E866-9E29-44A3-AF91-079191FE0B44}">
      <dsp:nvSpPr>
        <dsp:cNvPr id="0" name=""/>
        <dsp:cNvSpPr/>
      </dsp:nvSpPr>
      <dsp:spPr>
        <a:xfrm rot="2142401">
          <a:off x="900371" y="2100089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9728" y="2100893"/>
        <a:ext cx="23090" cy="23090"/>
      </dsp:txXfrm>
    </dsp:sp>
    <dsp:sp modelId="{D4A7BE30-311D-4074-B222-62C2DF9DE7E1}">
      <dsp:nvSpPr>
        <dsp:cNvPr id="0" name=""/>
        <dsp:cNvSpPr/>
      </dsp:nvSpPr>
      <dsp:spPr>
        <a:xfrm>
          <a:off x="1318769" y="2012831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Simple</a:t>
          </a:r>
        </a:p>
      </dsp:txBody>
      <dsp:txXfrm>
        <a:off x="1332498" y="2026560"/>
        <a:ext cx="910022" cy="441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8824-50A0-44CC-864E-0EC3628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C75-C36A-4226-863C-A5B1DAFF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can be</a:t>
            </a:r>
          </a:p>
          <a:p>
            <a:pPr lvl="1"/>
            <a:r>
              <a:rPr lang="en-US" dirty="0"/>
              <a:t>Physical (Tangible)</a:t>
            </a:r>
          </a:p>
          <a:p>
            <a:pPr lvl="1"/>
            <a:r>
              <a:rPr lang="en-US" dirty="0"/>
              <a:t>Logical (Intangible)</a:t>
            </a:r>
          </a:p>
          <a:p>
            <a:r>
              <a:rPr lang="en-US" dirty="0"/>
              <a:t>From another perspective, Object can be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Vary by </a:t>
            </a:r>
            <a:r>
              <a:rPr lang="en-US" b="1" dirty="0"/>
              <a:t>Perception</a:t>
            </a:r>
            <a:r>
              <a:rPr lang="en-US" dirty="0"/>
              <a:t> </a:t>
            </a:r>
          </a:p>
          <a:p>
            <a:r>
              <a:rPr lang="en-US" dirty="0"/>
              <a:t>Every object must has Unique </a:t>
            </a:r>
            <a:r>
              <a:rPr lang="en-US" b="1" dirty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F005-3321-43AE-9238-B0F25B39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Object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811B4-911A-411B-B27C-0742A279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85" y="3429000"/>
            <a:ext cx="101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CFFDF23-3273-4C25-9381-03E2D9721C39}"/>
              </a:ext>
            </a:extLst>
          </p:cNvPr>
          <p:cNvSpPr/>
          <p:nvPr/>
        </p:nvSpPr>
        <p:spPr>
          <a:xfrm>
            <a:off x="6647011" y="2415000"/>
            <a:ext cx="2393723" cy="2129008"/>
          </a:xfrm>
          <a:prstGeom prst="wedgeRoundRectCallout">
            <a:avLst>
              <a:gd name="adj1" fmla="val -89339"/>
              <a:gd name="adj2" fmla="val 481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=Trump</a:t>
            </a:r>
          </a:p>
          <a:p>
            <a:r>
              <a:rPr lang="en-US" b="1" dirty="0">
                <a:solidFill>
                  <a:schemeClr val="tx1"/>
                </a:solidFill>
              </a:rPr>
              <a:t>Gender</a:t>
            </a:r>
            <a:r>
              <a:rPr lang="en-US" dirty="0">
                <a:solidFill>
                  <a:schemeClr val="tx1"/>
                </a:solidFill>
              </a:rPr>
              <a:t>=Male</a:t>
            </a:r>
          </a:p>
          <a:p>
            <a:r>
              <a:rPr lang="en-US" b="1" dirty="0">
                <a:solidFill>
                  <a:schemeClr val="tx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=74</a:t>
            </a:r>
          </a:p>
          <a:p>
            <a:r>
              <a:rPr lang="en-US" b="1" dirty="0">
                <a:solidFill>
                  <a:schemeClr val="tx1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=6’3”</a:t>
            </a:r>
          </a:p>
          <a:p>
            <a:r>
              <a:rPr lang="en-US" b="1" dirty="0">
                <a:solidFill>
                  <a:schemeClr val="tx1"/>
                </a:solidFill>
              </a:rPr>
              <a:t>Wight</a:t>
            </a:r>
            <a:r>
              <a:rPr lang="en-US" dirty="0">
                <a:solidFill>
                  <a:schemeClr val="tx1"/>
                </a:solidFill>
              </a:rPr>
              <a:t>=243Pound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A7004-AE7F-4350-9C9D-AD0BA7DDF78B}"/>
              </a:ext>
            </a:extLst>
          </p:cNvPr>
          <p:cNvSpPr txBox="1"/>
          <p:nvPr/>
        </p:nvSpPr>
        <p:spPr>
          <a:xfrm>
            <a:off x="6920785" y="449048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56AA6-3328-46E8-963D-979E9660BEF0}"/>
              </a:ext>
            </a:extLst>
          </p:cNvPr>
          <p:cNvSpPr txBox="1"/>
          <p:nvPr/>
        </p:nvSpPr>
        <p:spPr>
          <a:xfrm>
            <a:off x="5489828" y="2373841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A672C-49A1-42CB-B847-4563FE63C453}"/>
              </a:ext>
            </a:extLst>
          </p:cNvPr>
          <p:cNvSpPr txBox="1"/>
          <p:nvPr/>
        </p:nvSpPr>
        <p:spPr>
          <a:xfrm>
            <a:off x="9167375" y="2521661"/>
            <a:ext cx="174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C7CC512-D3D9-409B-84E3-0AFB6156EFCF}"/>
              </a:ext>
            </a:extLst>
          </p:cNvPr>
          <p:cNvSpPr/>
          <p:nvPr/>
        </p:nvSpPr>
        <p:spPr>
          <a:xfrm>
            <a:off x="1277208" y="2827103"/>
            <a:ext cx="2683601" cy="858490"/>
          </a:xfrm>
          <a:prstGeom prst="wedgeRoundRectCallout">
            <a:avLst>
              <a:gd name="adj1" fmla="val 68860"/>
              <a:gd name="adj2" fmla="val 367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Stingy</a:t>
            </a:r>
          </a:p>
          <a:p>
            <a:r>
              <a:rPr lang="en-US" b="1" dirty="0">
                <a:solidFill>
                  <a:schemeClr val="tx1"/>
                </a:solidFill>
              </a:rPr>
              <a:t>Hot Temper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B945-F4D5-4023-AD6F-D2948A0E4108}"/>
              </a:ext>
            </a:extLst>
          </p:cNvPr>
          <p:cNvSpPr txBox="1"/>
          <p:nvPr/>
        </p:nvSpPr>
        <p:spPr>
          <a:xfrm>
            <a:off x="605162" y="4121150"/>
            <a:ext cx="13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12D4-4940-4CF3-AEC7-53F6E7A6D5EF}"/>
              </a:ext>
            </a:extLst>
          </p:cNvPr>
          <p:cNvSpPr txBox="1"/>
          <p:nvPr/>
        </p:nvSpPr>
        <p:spPr>
          <a:xfrm>
            <a:off x="165857" y="3117359"/>
            <a:ext cx="116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55C6A-24BA-414F-B856-7472C252E2AA}"/>
              </a:ext>
            </a:extLst>
          </p:cNvPr>
          <p:cNvSpPr txBox="1"/>
          <p:nvPr/>
        </p:nvSpPr>
        <p:spPr>
          <a:xfrm>
            <a:off x="2112186" y="4537320"/>
            <a:ext cx="212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</a:p>
          <a:p>
            <a:r>
              <a:rPr lang="en-US" i="1" dirty="0"/>
              <a:t>	Rich/Poor</a:t>
            </a:r>
          </a:p>
          <a:p>
            <a:r>
              <a:rPr lang="en-US" i="1" dirty="0"/>
              <a:t>	Young/Old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201F0-B0AE-4ABB-9C8B-5301EAEB48F7}"/>
              </a:ext>
            </a:extLst>
          </p:cNvPr>
          <p:cNvSpPr txBox="1"/>
          <p:nvPr/>
        </p:nvSpPr>
        <p:spPr>
          <a:xfrm>
            <a:off x="2711450" y="4153416"/>
            <a:ext cx="7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635BA-37ED-4C70-B9ED-FEFEA96592E9}"/>
              </a:ext>
            </a:extLst>
          </p:cNvPr>
          <p:cNvCxnSpPr>
            <a:cxnSpLocks/>
          </p:cNvCxnSpPr>
          <p:nvPr/>
        </p:nvCxnSpPr>
        <p:spPr>
          <a:xfrm flipV="1">
            <a:off x="857630" y="3425243"/>
            <a:ext cx="0" cy="69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88CA5-6719-4091-BAE5-DCABF78F4483}"/>
              </a:ext>
            </a:extLst>
          </p:cNvPr>
          <p:cNvCxnSpPr>
            <a:cxnSpLocks/>
          </p:cNvCxnSpPr>
          <p:nvPr/>
        </p:nvCxnSpPr>
        <p:spPr>
          <a:xfrm>
            <a:off x="1808860" y="4338082"/>
            <a:ext cx="90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ED52B1-2316-42ED-9FCD-BC55B7510B4E}"/>
              </a:ext>
            </a:extLst>
          </p:cNvPr>
          <p:cNvSpPr txBox="1"/>
          <p:nvPr/>
        </p:nvSpPr>
        <p:spPr>
          <a:xfrm>
            <a:off x="4911656" y="6292376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Relationship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3C1563B7-8D8A-4FC2-B2C4-408F3A876A6F}"/>
              </a:ext>
            </a:extLst>
          </p:cNvPr>
          <p:cNvSpPr/>
          <p:nvPr/>
        </p:nvSpPr>
        <p:spPr>
          <a:xfrm>
            <a:off x="4633696" y="5175250"/>
            <a:ext cx="3773704" cy="1117126"/>
          </a:xfrm>
          <a:prstGeom prst="wedgeRoundRectCallout">
            <a:avLst>
              <a:gd name="adj1" fmla="val -40933"/>
              <a:gd name="adj2" fmla="val -697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President of United State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Father of Ivanka Trump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DF3C45-3FC7-418D-887D-17AF4329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5706574"/>
            <a:ext cx="508000" cy="50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F444A3-DF75-49E2-9C16-74B471D6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08" y="4908062"/>
            <a:ext cx="1032958" cy="68738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6570DC-21CA-4B09-9133-8353FEE7BF58}"/>
              </a:ext>
            </a:extLst>
          </p:cNvPr>
          <p:cNvCxnSpPr>
            <a:cxnSpLocks/>
          </p:cNvCxnSpPr>
          <p:nvPr/>
        </p:nvCxnSpPr>
        <p:spPr>
          <a:xfrm flipH="1" flipV="1">
            <a:off x="6426580" y="2682294"/>
            <a:ext cx="342198" cy="43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6F364F-3A02-4C41-AF94-5B2192D476A1}"/>
              </a:ext>
            </a:extLst>
          </p:cNvPr>
          <p:cNvCxnSpPr>
            <a:cxnSpLocks/>
          </p:cNvCxnSpPr>
          <p:nvPr/>
        </p:nvCxnSpPr>
        <p:spPr>
          <a:xfrm flipV="1">
            <a:off x="8407400" y="2827103"/>
            <a:ext cx="774700" cy="2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6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96D1-C85A-4816-A16D-3F75F987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B8C-40AD-421B-B1A2-99A12CC2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968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Language as Tool</a:t>
            </a:r>
          </a:p>
          <a:p>
            <a:r>
              <a:rPr lang="en-US" b="1" dirty="0"/>
              <a:t>Vocabulary</a:t>
            </a:r>
            <a:r>
              <a:rPr lang="en-US" dirty="0"/>
              <a:t> of language provides symbolic representation of Concepts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en-US" dirty="0"/>
              <a:t>= Process of grouping objects by comparing their common aspects to form concepts about them.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Attribute Set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Value/State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Behavior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2B376-13D2-4962-B341-A01E780C7143}"/>
              </a:ext>
            </a:extLst>
          </p:cNvPr>
          <p:cNvCxnSpPr>
            <a:cxnSpLocks/>
          </p:cNvCxnSpPr>
          <p:nvPr/>
        </p:nvCxnSpPr>
        <p:spPr>
          <a:xfrm>
            <a:off x="3182620" y="5052151"/>
            <a:ext cx="1343025" cy="4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825F31-A9BD-49C1-89EB-DD9C75ABF71F}"/>
              </a:ext>
            </a:extLst>
          </p:cNvPr>
          <p:cNvCxnSpPr>
            <a:cxnSpLocks/>
          </p:cNvCxnSpPr>
          <p:nvPr/>
        </p:nvCxnSpPr>
        <p:spPr>
          <a:xfrm flipV="1">
            <a:off x="2969895" y="5604407"/>
            <a:ext cx="1555750" cy="49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E5D338-E3B1-4959-8327-04321997D8E1}"/>
              </a:ext>
            </a:extLst>
          </p:cNvPr>
          <p:cNvSpPr txBox="1"/>
          <p:nvPr/>
        </p:nvSpPr>
        <p:spPr>
          <a:xfrm>
            <a:off x="4525645" y="530226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D6BCD-1850-49E4-A9F9-C4E6729B6345}"/>
              </a:ext>
            </a:extLst>
          </p:cNvPr>
          <p:cNvCxnSpPr>
            <a:cxnSpLocks/>
          </p:cNvCxnSpPr>
          <p:nvPr/>
        </p:nvCxnSpPr>
        <p:spPr>
          <a:xfrm>
            <a:off x="3182620" y="4695706"/>
            <a:ext cx="26860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914E8-5906-40ED-B1F3-CD79D014061B}"/>
              </a:ext>
            </a:extLst>
          </p:cNvPr>
          <p:cNvSpPr txBox="1"/>
          <p:nvPr/>
        </p:nvSpPr>
        <p:spPr>
          <a:xfrm>
            <a:off x="5840031" y="44936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8BD6-D935-425E-96D8-736401125293}"/>
              </a:ext>
            </a:extLst>
          </p:cNvPr>
          <p:cNvSpPr txBox="1"/>
          <p:nvPr/>
        </p:nvSpPr>
        <p:spPr>
          <a:xfrm>
            <a:off x="6753806" y="52654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C77E5F-0ECA-4B7F-AD73-6675927C268C}"/>
              </a:ext>
            </a:extLst>
          </p:cNvPr>
          <p:cNvGrpSpPr/>
          <p:nvPr/>
        </p:nvGrpSpPr>
        <p:grpSpPr>
          <a:xfrm>
            <a:off x="6753806" y="5608866"/>
            <a:ext cx="1016002" cy="603250"/>
            <a:chOff x="7799735" y="4724400"/>
            <a:chExt cx="1016002" cy="6032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E69030-E2F3-497E-89C3-4B25CFE26C16}"/>
                </a:ext>
              </a:extLst>
            </p:cNvPr>
            <p:cNvSpPr/>
            <p:nvPr/>
          </p:nvSpPr>
          <p:spPr>
            <a:xfrm>
              <a:off x="7799736" y="47244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19EC0A-84A7-4896-B819-D539B40EAEA4}"/>
                </a:ext>
              </a:extLst>
            </p:cNvPr>
            <p:cNvSpPr/>
            <p:nvPr/>
          </p:nvSpPr>
          <p:spPr>
            <a:xfrm>
              <a:off x="7799735" y="49276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FD9D88-A52E-433C-9902-326211524A0E}"/>
                </a:ext>
              </a:extLst>
            </p:cNvPr>
            <p:cNvSpPr/>
            <p:nvPr/>
          </p:nvSpPr>
          <p:spPr>
            <a:xfrm>
              <a:off x="7799735" y="512445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339881-0506-4D20-BD36-CEDE459E3264}"/>
              </a:ext>
            </a:extLst>
          </p:cNvPr>
          <p:cNvSpPr txBox="1"/>
          <p:nvPr/>
        </p:nvSpPr>
        <p:spPr>
          <a:xfrm>
            <a:off x="8164515" y="530226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Behavior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52D8B-974C-4639-8687-8505156957AB}"/>
              </a:ext>
            </a:extLst>
          </p:cNvPr>
          <p:cNvSpPr txBox="1"/>
          <p:nvPr/>
        </p:nvSpPr>
        <p:spPr>
          <a:xfrm>
            <a:off x="8224969" y="5710118"/>
            <a:ext cx="96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Operation (WHAT)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C63D0-C6DA-419A-965D-47D3FD3025C1}"/>
              </a:ext>
            </a:extLst>
          </p:cNvPr>
          <p:cNvSpPr txBox="1"/>
          <p:nvPr/>
        </p:nvSpPr>
        <p:spPr>
          <a:xfrm>
            <a:off x="8091057" y="6326248"/>
            <a:ext cx="8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</a:t>
            </a:r>
          </a:p>
          <a:p>
            <a:r>
              <a:rPr lang="en-US" sz="1200" dirty="0"/>
              <a:t>(HOW)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5607C-D1D4-46C7-9FD1-952D464D627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614609" y="5440760"/>
            <a:ext cx="549906" cy="6973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4957E9-50C7-40BD-B391-528541D0BD5B}"/>
              </a:ext>
            </a:extLst>
          </p:cNvPr>
          <p:cNvCxnSpPr>
            <a:cxnSpLocks/>
          </p:cNvCxnSpPr>
          <p:nvPr/>
        </p:nvCxnSpPr>
        <p:spPr>
          <a:xfrm flipV="1">
            <a:off x="7595355" y="5915383"/>
            <a:ext cx="675346" cy="2227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282F8-D3E8-4286-A6B3-FC06298B032A}"/>
              </a:ext>
            </a:extLst>
          </p:cNvPr>
          <p:cNvCxnSpPr>
            <a:cxnSpLocks/>
          </p:cNvCxnSpPr>
          <p:nvPr/>
        </p:nvCxnSpPr>
        <p:spPr>
          <a:xfrm>
            <a:off x="7595355" y="6162259"/>
            <a:ext cx="556280" cy="2769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884AF2-904D-4545-9E44-5F8CC4882E2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9269" y="5486926"/>
            <a:ext cx="56916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0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3FA-AF9E-4388-9A6F-547E970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DA5A-AE65-47C4-9838-0CD13302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dirty="0"/>
              <a:t> represents the understanding of developer about the problem domain.</a:t>
            </a:r>
          </a:p>
          <a:p>
            <a:r>
              <a:rPr lang="en-US" dirty="0"/>
              <a:t>Do we need to capture every single aspects of objects in to the model?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r>
              <a:rPr lang="en-US" dirty="0"/>
              <a:t> = The process of focusing on essential but ignoring non-essential aspects during modeling process.</a:t>
            </a:r>
          </a:p>
        </p:txBody>
      </p:sp>
    </p:spTree>
    <p:extLst>
      <p:ext uri="{BB962C8B-B14F-4D97-AF65-F5344CB8AC3E}">
        <p14:creationId xmlns:p14="http://schemas.microsoft.com/office/powerpoint/2010/main" val="80533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FA73-AD2E-4AAE-AF06-108BF98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E736-6C80-455D-81B9-B0EF0204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that stop you from fully understand the objects: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  <a:r>
              <a:rPr lang="en-US" dirty="0"/>
              <a:t>Do you really need to understand everything about the objects in order to solve problem?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 </a:t>
            </a:r>
            <a:r>
              <a:rPr lang="en-US" dirty="0"/>
              <a:t>No. We just need to understand sufficiently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</a:t>
            </a:r>
            <a:r>
              <a:rPr lang="en-US" dirty="0"/>
              <a:t> The process of simplify the real world problem by focusing on essential aspects and ignoring the rest in order to achieve certain objective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A9FE9-BCF6-41D1-A978-12BFD1760FA2}"/>
              </a:ext>
            </a:extLst>
          </p:cNvPr>
          <p:cNvGrpSpPr/>
          <p:nvPr/>
        </p:nvGrpSpPr>
        <p:grpSpPr>
          <a:xfrm>
            <a:off x="1869287" y="3190031"/>
            <a:ext cx="1532312" cy="1649741"/>
            <a:chOff x="1869287" y="3190031"/>
            <a:chExt cx="1532312" cy="16497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8FB69B-6243-4A28-9419-674FFBFC99F0}"/>
                </a:ext>
              </a:extLst>
            </p:cNvPr>
            <p:cNvGrpSpPr/>
            <p:nvPr/>
          </p:nvGrpSpPr>
          <p:grpSpPr>
            <a:xfrm>
              <a:off x="1869287" y="3429000"/>
              <a:ext cx="1164528" cy="1410772"/>
              <a:chOff x="1869287" y="3429000"/>
              <a:chExt cx="1164528" cy="1410772"/>
            </a:xfrm>
          </p:grpSpPr>
          <p:pic>
            <p:nvPicPr>
              <p:cNvPr id="1032" name="Picture 8" descr="Ancient ornamental clock face isolated on white Wall Mural • Pixers® • We  live to change">
                <a:extLst>
                  <a:ext uri="{FF2B5EF4-FFF2-40B4-BE49-F238E27FC236}">
                    <a16:creationId xmlns:a16="http://schemas.microsoft.com/office/drawing/2014/main" id="{B66848DE-5323-46B4-AC5F-C42EFDC48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287" y="3429000"/>
                <a:ext cx="1164528" cy="1164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4C3E30-8814-4ADC-932F-08D18661EA81}"/>
                  </a:ext>
                </a:extLst>
              </p:cNvPr>
              <p:cNvSpPr txBox="1"/>
              <p:nvPr/>
            </p:nvSpPr>
            <p:spPr>
              <a:xfrm>
                <a:off x="2103539" y="447044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BAEAE36-D78E-4761-A738-5BE1969063A8}"/>
                </a:ext>
              </a:extLst>
            </p:cNvPr>
            <p:cNvSpPr/>
            <p:nvPr/>
          </p:nvSpPr>
          <p:spPr>
            <a:xfrm rot="2981985">
              <a:off x="2912891" y="2943171"/>
              <a:ext cx="241848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A42F68-A207-42A8-8418-67977A7ACCC4}"/>
              </a:ext>
            </a:extLst>
          </p:cNvPr>
          <p:cNvGrpSpPr/>
          <p:nvPr/>
        </p:nvGrpSpPr>
        <p:grpSpPr>
          <a:xfrm>
            <a:off x="6430423" y="3154735"/>
            <a:ext cx="1766568" cy="1438793"/>
            <a:chOff x="6430423" y="3154735"/>
            <a:chExt cx="1766568" cy="1438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46A2A-4B66-41BD-857E-51188C438A1E}"/>
                </a:ext>
              </a:extLst>
            </p:cNvPr>
            <p:cNvGrpSpPr/>
            <p:nvPr/>
          </p:nvGrpSpPr>
          <p:grpSpPr>
            <a:xfrm>
              <a:off x="7043725" y="3283323"/>
              <a:ext cx="1153266" cy="1310205"/>
              <a:chOff x="9715500" y="2603499"/>
              <a:chExt cx="1153266" cy="1310205"/>
            </a:xfrm>
          </p:grpSpPr>
          <p:pic>
            <p:nvPicPr>
              <p:cNvPr id="1026" name="Picture 2" descr="It's Now Tougher (and More Expensive) to Find Big Ideas - ECS">
                <a:extLst>
                  <a:ext uri="{FF2B5EF4-FFF2-40B4-BE49-F238E27FC236}">
                    <a16:creationId xmlns:a16="http://schemas.microsoft.com/office/drawing/2014/main" id="{799898B9-38F2-4A04-9EAE-2F85A3927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5500" y="2603499"/>
                <a:ext cx="1090983" cy="1125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9638F4-C2F8-4040-B581-E244666D5821}"/>
                  </a:ext>
                </a:extLst>
              </p:cNvPr>
              <p:cNvSpPr txBox="1"/>
              <p:nvPr/>
            </p:nvSpPr>
            <p:spPr>
              <a:xfrm>
                <a:off x="9905041" y="3544372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Skill Set</a:t>
                </a:r>
              </a:p>
            </p:txBody>
          </p:sp>
        </p:grp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ED3A6273-493B-48AA-B881-01E8B79E70E8}"/>
                </a:ext>
              </a:extLst>
            </p:cNvPr>
            <p:cNvSpPr/>
            <p:nvPr/>
          </p:nvSpPr>
          <p:spPr>
            <a:xfrm rot="18677166">
              <a:off x="6669619" y="2915539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D2732F-484B-4B21-8719-FF43E14A5305}"/>
              </a:ext>
            </a:extLst>
          </p:cNvPr>
          <p:cNvGrpSpPr/>
          <p:nvPr/>
        </p:nvGrpSpPr>
        <p:grpSpPr>
          <a:xfrm>
            <a:off x="4229625" y="2923698"/>
            <a:ext cx="1428750" cy="1953874"/>
            <a:chOff x="4180618" y="3086994"/>
            <a:chExt cx="1428750" cy="1953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E227A4-9484-407B-A37B-17B1AF7257B8}"/>
                </a:ext>
              </a:extLst>
            </p:cNvPr>
            <p:cNvGrpSpPr/>
            <p:nvPr/>
          </p:nvGrpSpPr>
          <p:grpSpPr>
            <a:xfrm>
              <a:off x="4180618" y="3879414"/>
              <a:ext cx="1428750" cy="1161454"/>
              <a:chOff x="6096000" y="3429000"/>
              <a:chExt cx="1428750" cy="1161454"/>
            </a:xfrm>
          </p:grpSpPr>
          <p:pic>
            <p:nvPicPr>
              <p:cNvPr id="1030" name="Picture 6" descr="Money | Britannica">
                <a:extLst>
                  <a:ext uri="{FF2B5EF4-FFF2-40B4-BE49-F238E27FC236}">
                    <a16:creationId xmlns:a16="http://schemas.microsoft.com/office/drawing/2014/main" id="{ABC7BDFE-1118-442B-B58F-F7A1DB0C7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3429000"/>
                <a:ext cx="1428750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A03FB-024D-44DE-A8C6-40EA4E8BF0A3}"/>
                  </a:ext>
                </a:extLst>
              </p:cNvPr>
              <p:cNvSpPr txBox="1"/>
              <p:nvPr/>
            </p:nvSpPr>
            <p:spPr>
              <a:xfrm>
                <a:off x="6434390" y="4221122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Budget</a:t>
                </a:r>
              </a:p>
            </p:txBody>
          </p:sp>
        </p:grp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70A9E598-B16A-46CF-B906-4FBB927860BA}"/>
                </a:ext>
              </a:extLst>
            </p:cNvPr>
            <p:cNvSpPr/>
            <p:nvPr/>
          </p:nvSpPr>
          <p:spPr>
            <a:xfrm>
              <a:off x="4745469" y="3086994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FB-A8EF-4B6A-B4CA-21A4EC79302D}"/>
              </a:ext>
            </a:extLst>
          </p:cNvPr>
          <p:cNvGrpSpPr/>
          <p:nvPr/>
        </p:nvGrpSpPr>
        <p:grpSpPr>
          <a:xfrm>
            <a:off x="2798243" y="6325255"/>
            <a:ext cx="2522427" cy="400110"/>
            <a:chOff x="2798243" y="6296679"/>
            <a:chExt cx="2522427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6F7CE6-9F13-4157-9C7D-118D43AC3D04}"/>
                </a:ext>
              </a:extLst>
            </p:cNvPr>
            <p:cNvSpPr txBox="1"/>
            <p:nvPr/>
          </p:nvSpPr>
          <p:spPr>
            <a:xfrm>
              <a:off x="3717346" y="6296679"/>
              <a:ext cx="1603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Abstraction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0146D1-EA13-4FD0-B297-D7DC1B6200D2}"/>
                </a:ext>
              </a:extLst>
            </p:cNvPr>
            <p:cNvSpPr/>
            <p:nvPr/>
          </p:nvSpPr>
          <p:spPr>
            <a:xfrm>
              <a:off x="2798243" y="6361003"/>
              <a:ext cx="966685" cy="271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5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FB6-413A-4385-96C5-4B8FEF0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C0A3BC2-E561-4798-BAAB-7F2E4DF6E1BD}"/>
              </a:ext>
            </a:extLst>
          </p:cNvPr>
          <p:cNvSpPr/>
          <p:nvPr/>
        </p:nvSpPr>
        <p:spPr>
          <a:xfrm>
            <a:off x="1943100" y="3384550"/>
            <a:ext cx="1790700" cy="1746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Domain</a:t>
            </a:r>
          </a:p>
        </p:txBody>
      </p:sp>
      <p:pic>
        <p:nvPicPr>
          <p:cNvPr id="1026" name="Picture 2" descr="Free Developer Cliparts, Download Free Clip Art, Free Clip Art on Clipart  Library">
            <a:extLst>
              <a:ext uri="{FF2B5EF4-FFF2-40B4-BE49-F238E27FC236}">
                <a16:creationId xmlns:a16="http://schemas.microsoft.com/office/drawing/2014/main" id="{EA58037C-BF89-42B5-B55A-367FFE52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111500"/>
            <a:ext cx="1001713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B28C5CB9-AE1B-49AE-B280-1DEA0E16B3F9}"/>
              </a:ext>
            </a:extLst>
          </p:cNvPr>
          <p:cNvSpPr/>
          <p:nvPr/>
        </p:nvSpPr>
        <p:spPr>
          <a:xfrm>
            <a:off x="6096000" y="2622550"/>
            <a:ext cx="1511300" cy="9588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ABA527-3480-46A9-AE49-DE40D81FDBBC}"/>
              </a:ext>
            </a:extLst>
          </p:cNvPr>
          <p:cNvSpPr/>
          <p:nvPr/>
        </p:nvSpPr>
        <p:spPr>
          <a:xfrm rot="13912697">
            <a:off x="3987798" y="2686523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888E783-F4CC-4141-89A7-03502BD6A7A1}"/>
              </a:ext>
            </a:extLst>
          </p:cNvPr>
          <p:cNvSpPr/>
          <p:nvPr/>
        </p:nvSpPr>
        <p:spPr>
          <a:xfrm rot="13087303" flipH="1">
            <a:off x="4143063" y="4091122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BD4C-6AC9-42D1-A017-D9A214FF937E}"/>
              </a:ext>
            </a:extLst>
          </p:cNvPr>
          <p:cNvSpPr txBox="1"/>
          <p:nvPr/>
        </p:nvSpPr>
        <p:spPr>
          <a:xfrm>
            <a:off x="3321050" y="25590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2EB3-9AB3-499E-964F-6237BB591F90}"/>
              </a:ext>
            </a:extLst>
          </p:cNvPr>
          <p:cNvSpPr txBox="1"/>
          <p:nvPr/>
        </p:nvSpPr>
        <p:spPr>
          <a:xfrm>
            <a:off x="4386900" y="4682505"/>
            <a:ext cx="15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536DE-A6F5-45DE-959F-A9A8D854CF00}"/>
              </a:ext>
            </a:extLst>
          </p:cNvPr>
          <p:cNvSpPr txBox="1"/>
          <p:nvPr/>
        </p:nvSpPr>
        <p:spPr>
          <a:xfrm>
            <a:off x="4142802" y="3743637"/>
            <a:ext cx="3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7BDFF0E-8CF6-4A54-A09A-B392A3364298}"/>
              </a:ext>
            </a:extLst>
          </p:cNvPr>
          <p:cNvSpPr/>
          <p:nvPr/>
        </p:nvSpPr>
        <p:spPr>
          <a:xfrm rot="20058869">
            <a:off x="5743783" y="3108363"/>
            <a:ext cx="278982" cy="203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Modeling: University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469900" y="212673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5BA4C5-EA2E-466B-B29F-A9586F1C5EB1}"/>
              </a:ext>
            </a:extLst>
          </p:cNvPr>
          <p:cNvCxnSpPr/>
          <p:nvPr/>
        </p:nvCxnSpPr>
        <p:spPr>
          <a:xfrm flipH="1">
            <a:off x="1416050" y="4414838"/>
            <a:ext cx="584200" cy="11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2B4A321-6293-43D5-B1D2-58034AE48BBB}"/>
              </a:ext>
            </a:extLst>
          </p:cNvPr>
          <p:cNvSpPr/>
          <p:nvPr/>
        </p:nvSpPr>
        <p:spPr>
          <a:xfrm>
            <a:off x="1226391" y="5543550"/>
            <a:ext cx="425450" cy="3958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BF454-12CB-4217-BF16-0D84A39A73F0}"/>
              </a:ext>
            </a:extLst>
          </p:cNvPr>
          <p:cNvSpPr txBox="1"/>
          <p:nvPr/>
        </p:nvSpPr>
        <p:spPr>
          <a:xfrm>
            <a:off x="533577" y="501335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FFF7DB3-35C5-46C7-AEE1-CE2F30FC8B5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936251" y="5198022"/>
            <a:ext cx="352446" cy="403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B1A065-06E6-4DC5-83D4-EED1338E071E}"/>
              </a:ext>
            </a:extLst>
          </p:cNvPr>
          <p:cNvSpPr txBox="1"/>
          <p:nvPr/>
        </p:nvSpPr>
        <p:spPr>
          <a:xfrm>
            <a:off x="469900" y="59139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C962D77-AC4F-4C57-A0D0-79F116EAB760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V="1">
            <a:off x="872574" y="5881398"/>
            <a:ext cx="416123" cy="217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2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Specialization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320800" y="2210626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justify new specific classes generated?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021579EF-4167-4F37-9882-DD79375290B4}"/>
              </a:ext>
            </a:extLst>
          </p:cNvPr>
          <p:cNvSpPr/>
          <p:nvPr/>
        </p:nvSpPr>
        <p:spPr>
          <a:xfrm rot="5400000" flipV="1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7381-3B01-4213-AD61-DFF63F9AC482}"/>
              </a:ext>
            </a:extLst>
          </p:cNvPr>
          <p:cNvSpPr txBox="1"/>
          <p:nvPr/>
        </p:nvSpPr>
        <p:spPr>
          <a:xfrm>
            <a:off x="8274050" y="2579958"/>
            <a:ext cx="353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Types of specialization: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Restriction (-)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Extension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Overriding (*)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58996-54F5-416C-BC84-B40D17662EF7}"/>
              </a:ext>
            </a:extLst>
          </p:cNvPr>
          <p:cNvSpPr txBox="1"/>
          <p:nvPr/>
        </p:nvSpPr>
        <p:spPr>
          <a:xfrm>
            <a:off x="9608820" y="378028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9AC78EF-7C10-43FA-9C63-B9FD1A3F3314}"/>
              </a:ext>
            </a:extLst>
          </p:cNvPr>
          <p:cNvSpPr/>
          <p:nvPr/>
        </p:nvSpPr>
        <p:spPr>
          <a:xfrm rot="16200000">
            <a:off x="10205026" y="3509598"/>
            <a:ext cx="289560" cy="3315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2603500"/>
            <a:ext cx="11548056" cy="34163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https://CSCourses.azurewebsites.net/MOC20483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120-BD69-40D8-8725-1B29BC17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after refinement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82EB3-04CF-4A9E-B75E-1C173DA1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346606"/>
            <a:ext cx="6457805" cy="4352644"/>
          </a:xfrm>
        </p:spPr>
      </p:pic>
    </p:spTree>
    <p:extLst>
      <p:ext uri="{BB962C8B-B14F-4D97-AF65-F5344CB8AC3E}">
        <p14:creationId xmlns:p14="http://schemas.microsoft.com/office/powerpoint/2010/main" val="369240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46D-2BBE-4E4F-A164-1C34EE28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78A7-F9C7-4440-8E03-A2D1FF73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different types of relationship</a:t>
            </a:r>
          </a:p>
          <a:p>
            <a:pPr lvl="1"/>
            <a:r>
              <a:rPr lang="en-US" dirty="0"/>
              <a:t>IS-A (or Kind-Of)</a:t>
            </a:r>
          </a:p>
          <a:p>
            <a:pPr lvl="1"/>
            <a:r>
              <a:rPr lang="en-US" dirty="0"/>
              <a:t>Part-Of (Aggregation)</a:t>
            </a:r>
          </a:p>
          <a:p>
            <a:pPr lvl="1"/>
            <a:r>
              <a:rPr lang="en-US" dirty="0"/>
              <a:t>Part-Of (Composition)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Dependency</a:t>
            </a:r>
          </a:p>
          <a:p>
            <a:pPr lvl="1"/>
            <a:r>
              <a:rPr lang="en-US" dirty="0"/>
              <a:t>Realization</a:t>
            </a:r>
          </a:p>
          <a:p>
            <a:r>
              <a:rPr lang="en-US" dirty="0"/>
              <a:t>In this course, we only cover the first 4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7BA4-BB4D-4801-B48A-15B94B7D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50" y="2986070"/>
            <a:ext cx="273261" cy="38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C7013-72F6-4D3D-95B3-CE9B813E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46215" y="3282371"/>
            <a:ext cx="457215" cy="36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F9DE4-13B8-4F7E-8661-F6B4F14E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8906" y="3779759"/>
            <a:ext cx="451834" cy="365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BEA09-FE8E-4835-BBBD-6A0DD455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02" y="4135628"/>
            <a:ext cx="445448" cy="318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6A7EB-B8F3-415B-BE96-7DCB30E42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13" y="4453805"/>
            <a:ext cx="273260" cy="364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5A0C4F-14F3-4E92-BF89-204327898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19" y="4885283"/>
            <a:ext cx="287607" cy="3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4C7-6499-45A6-B75E-FEC3EC37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 Cardinality/Multiplicity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AFE7-7F36-402C-B71C-D37753B8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to 1</a:t>
            </a:r>
          </a:p>
          <a:p>
            <a:r>
              <a:rPr lang="en-US" dirty="0"/>
              <a:t>1 to Many</a:t>
            </a:r>
          </a:p>
          <a:p>
            <a:r>
              <a:rPr lang="en-US" dirty="0"/>
              <a:t>Many to 1</a:t>
            </a:r>
          </a:p>
          <a:p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59848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EBA9-9E90-4C77-9AA4-CF196F7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Vs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D278-905F-4F5F-A946-E4779CD6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Part-Of relationship</a:t>
            </a:r>
          </a:p>
          <a:p>
            <a:r>
              <a:rPr lang="en-US" dirty="0"/>
              <a:t>Under Composition, component can’t exists alone without the composite.</a:t>
            </a:r>
          </a:p>
          <a:p>
            <a:r>
              <a:rPr lang="en-US" dirty="0"/>
              <a:t>Composition is stronger form of Part-Of </a:t>
            </a:r>
          </a:p>
          <a:p>
            <a:r>
              <a:rPr lang="en-US" dirty="0"/>
              <a:t>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B5305C-9EE6-4735-A3A4-A35246209D19}"/>
              </a:ext>
            </a:extLst>
          </p:cNvPr>
          <p:cNvGrpSpPr/>
          <p:nvPr/>
        </p:nvGrpSpPr>
        <p:grpSpPr>
          <a:xfrm>
            <a:off x="6453401" y="4704155"/>
            <a:ext cx="3357562" cy="564359"/>
            <a:chOff x="2738438" y="4429123"/>
            <a:chExt cx="3357562" cy="5643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3C64E7-6200-4C5A-AD4D-E31C277DF832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D74D9-DC8A-4361-A522-CD5078371D84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308531-A075-47AE-BBE1-96258B21ECC1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24C2381-7968-48CF-B3D0-6B264A6A2109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815BF-37BE-45BC-92F8-4564BDB3CCA7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CB8148-4937-43A3-B872-B7DA47A3FD0A}"/>
              </a:ext>
            </a:extLst>
          </p:cNvPr>
          <p:cNvGrpSpPr/>
          <p:nvPr/>
        </p:nvGrpSpPr>
        <p:grpSpPr>
          <a:xfrm>
            <a:off x="1546332" y="4704156"/>
            <a:ext cx="3357562" cy="564359"/>
            <a:chOff x="2738438" y="4429123"/>
            <a:chExt cx="3357562" cy="5643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64363-1573-4F77-9210-A3FBE11ED23D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85E1F-C8EA-4E34-A53F-1DB22D9B329B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7B0432-71AC-4E14-85C2-7BC2C065D7C5}"/>
                </a:ext>
              </a:extLst>
            </p:cNvPr>
            <p:cNvCxnSpPr>
              <a:cxnSpLocks/>
              <a:stCxn id="18" idx="3"/>
              <a:endCxn id="1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F830EB3-85B8-4E32-ACA4-0279C7348F71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F4A8B2-C1DD-40D1-BF96-FF19FD2D593C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92DA1CF-A217-4CA3-802B-91B8AA38F3AD}"/>
              </a:ext>
            </a:extLst>
          </p:cNvPr>
          <p:cNvSpPr txBox="1"/>
          <p:nvPr/>
        </p:nvSpPr>
        <p:spPr>
          <a:xfrm>
            <a:off x="5295272" y="48016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E351B-B22B-46B9-BD99-13E9ADBF2CCE}"/>
              </a:ext>
            </a:extLst>
          </p:cNvPr>
          <p:cNvSpPr txBox="1"/>
          <p:nvPr/>
        </p:nvSpPr>
        <p:spPr>
          <a:xfrm>
            <a:off x="2343652" y="57109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Sales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DAB52-4416-4627-9DA9-2F5DEE1FE3D7}"/>
              </a:ext>
            </a:extLst>
          </p:cNvPr>
          <p:cNvSpPr txBox="1"/>
          <p:nvPr/>
        </p:nvSpPr>
        <p:spPr>
          <a:xfrm>
            <a:off x="7063595" y="568071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repair Workshop</a:t>
            </a:r>
          </a:p>
        </p:txBody>
      </p:sp>
    </p:spTree>
    <p:extLst>
      <p:ext uri="{BB962C8B-B14F-4D97-AF65-F5344CB8AC3E}">
        <p14:creationId xmlns:p14="http://schemas.microsoft.com/office/powerpoint/2010/main" val="11622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2B89-43FB-4C8F-BDDF-6E1CF75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relationship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71F5-784A-46CD-AE21-EDC1E21E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class X relate to class Y with relation R. How to determine type of 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Test for IS-A relationship</a:t>
            </a:r>
          </a:p>
          <a:p>
            <a:pPr lvl="1"/>
            <a:r>
              <a:rPr lang="en-US" dirty="0"/>
              <a:t>Test for Part-Of relationship</a:t>
            </a:r>
          </a:p>
          <a:p>
            <a:pPr lvl="1"/>
            <a:r>
              <a:rPr lang="en-US" dirty="0"/>
              <a:t>Define Association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A1B705-7293-4AF8-A58E-F3C7FC49AA1A}"/>
              </a:ext>
            </a:extLst>
          </p:cNvPr>
          <p:cNvGrpSpPr/>
          <p:nvPr/>
        </p:nvGrpSpPr>
        <p:grpSpPr>
          <a:xfrm>
            <a:off x="1800225" y="3059668"/>
            <a:ext cx="3305175" cy="612220"/>
            <a:chOff x="1800225" y="3059668"/>
            <a:chExt cx="3357562" cy="612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087B4-5DA9-4EE4-A0BF-97A6BEA9C19A}"/>
                </a:ext>
              </a:extLst>
            </p:cNvPr>
            <p:cNvSpPr/>
            <p:nvPr/>
          </p:nvSpPr>
          <p:spPr>
            <a:xfrm>
              <a:off x="1800225" y="3114675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22B4FB-2347-4BA0-A850-AC8C56564576}"/>
                </a:ext>
              </a:extLst>
            </p:cNvPr>
            <p:cNvSpPr/>
            <p:nvPr/>
          </p:nvSpPr>
          <p:spPr>
            <a:xfrm>
              <a:off x="3924002" y="3114674"/>
              <a:ext cx="123378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Product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A942D9-3656-4F53-A47D-F872D455423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00350" y="3393280"/>
              <a:ext cx="1123652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46591-CA10-4405-AB66-03DA3F538C75}"/>
                </a:ext>
              </a:extLst>
            </p:cNvPr>
            <p:cNvSpPr txBox="1"/>
            <p:nvPr/>
          </p:nvSpPr>
          <p:spPr>
            <a:xfrm>
              <a:off x="2957195" y="3059668"/>
              <a:ext cx="84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7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Is-A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</a:t>
            </a:r>
            <a:r>
              <a:rPr lang="en-US" sz="1800" dirty="0"/>
              <a:t>s X a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a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Is-A exists only when only one of the question is True.</a:t>
            </a:r>
          </a:p>
          <a:p>
            <a:r>
              <a:rPr lang="en-US" dirty="0"/>
              <a:t>Next, you have to determine which class is more general and which is more specific</a:t>
            </a:r>
          </a:p>
          <a:p>
            <a:r>
              <a:rPr lang="en-US" dirty="0"/>
              <a:t>Cardinality is NOT applicable to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89036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Part-Of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X part-of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part-of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Part-Of exists only when one or </a:t>
            </a:r>
            <a:r>
              <a:rPr lang="en-US" b="1" dirty="0"/>
              <a:t>both</a:t>
            </a:r>
            <a:r>
              <a:rPr lang="en-US" dirty="0"/>
              <a:t> of the questions are True.</a:t>
            </a:r>
          </a:p>
          <a:p>
            <a:r>
              <a:rPr lang="en-US" dirty="0"/>
              <a:t>Next, you have to determine which class is composite and which is component.</a:t>
            </a:r>
          </a:p>
          <a:p>
            <a:r>
              <a:rPr lang="en-US" dirty="0"/>
              <a:t>The Cardinality should be either 1-to-1 or 1-to-Many. If you encountered the cardinality is Many-to-Many, It is NOT Part-Of, should be Association instead.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2C6-08CE-43BD-A7F0-7DAAD16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BB77-D759-485F-8BE9-DD783330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directional or bidirectional</a:t>
            </a:r>
          </a:p>
          <a:p>
            <a:r>
              <a:rPr lang="en-US" dirty="0"/>
              <a:t>Can use Association Name or Role</a:t>
            </a:r>
          </a:p>
          <a:p>
            <a:r>
              <a:rPr lang="en-US" dirty="0"/>
              <a:t>Have to decide Cardinality</a:t>
            </a:r>
          </a:p>
        </p:txBody>
      </p:sp>
    </p:spTree>
    <p:extLst>
      <p:ext uri="{BB962C8B-B14F-4D97-AF65-F5344CB8AC3E}">
        <p14:creationId xmlns:p14="http://schemas.microsoft.com/office/powerpoint/2010/main" val="125715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Roles?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76425" y="3135086"/>
            <a:ext cx="4978839" cy="1246413"/>
            <a:chOff x="1800225" y="3182711"/>
            <a:chExt cx="4978839" cy="12464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41293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Lecturer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3762375" y="3363686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6E18F9-0040-4565-B391-CC66D70E6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2375" y="3735547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68DA8-74CB-4539-BAA5-0F0303ECC79E}"/>
              </a:ext>
            </a:extLst>
          </p:cNvPr>
          <p:cNvSpPr/>
          <p:nvPr/>
        </p:nvSpPr>
        <p:spPr>
          <a:xfrm>
            <a:off x="3242553" y="3135086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54809-5FFE-4426-BB0F-B31295B5A407}"/>
              </a:ext>
            </a:extLst>
          </p:cNvPr>
          <p:cNvSpPr/>
          <p:nvPr/>
        </p:nvSpPr>
        <p:spPr>
          <a:xfrm>
            <a:off x="4893115" y="3169104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Teacher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E0881-B270-4520-AB86-36DA04019A38}"/>
              </a:ext>
            </a:extLst>
          </p:cNvPr>
          <p:cNvSpPr/>
          <p:nvPr/>
        </p:nvSpPr>
        <p:spPr>
          <a:xfrm>
            <a:off x="3242553" y="3543299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A29C0-876F-4E7E-A6BA-0222648B317F}"/>
              </a:ext>
            </a:extLst>
          </p:cNvPr>
          <p:cNvSpPr/>
          <p:nvPr/>
        </p:nvSpPr>
        <p:spPr>
          <a:xfrm>
            <a:off x="4893115" y="3577317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80519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following, can you determine the type of relation for 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00225" y="3182708"/>
            <a:ext cx="4586288" cy="1246416"/>
            <a:chOff x="1800225" y="3182708"/>
            <a:chExt cx="4586288" cy="12464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020384" y="3182708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Ellipse</a:t>
              </a:r>
            </a:p>
            <a:p>
              <a:pPr algn="ctr"/>
              <a:r>
                <a:rPr lang="en-US" b="1" dirty="0"/>
                <a:t>(Oval)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166354" y="3805914"/>
              <a:ext cx="185403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23DFC-DF3B-470F-B903-28E4AA78ECE5}"/>
                </a:ext>
              </a:extLst>
            </p:cNvPr>
            <p:cNvSpPr txBox="1"/>
            <p:nvPr/>
          </p:nvSpPr>
          <p:spPr>
            <a:xfrm>
              <a:off x="3894574" y="348550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2FDF233-E5FC-4FD8-8E6E-051579CB013D}"/>
              </a:ext>
            </a:extLst>
          </p:cNvPr>
          <p:cNvSpPr/>
          <p:nvPr/>
        </p:nvSpPr>
        <p:spPr>
          <a:xfrm>
            <a:off x="2085960" y="5008335"/>
            <a:ext cx="794657" cy="79465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2405B-74B8-4072-B658-EDA99DB2AF9A}"/>
              </a:ext>
            </a:extLst>
          </p:cNvPr>
          <p:cNvSpPr/>
          <p:nvPr/>
        </p:nvSpPr>
        <p:spPr>
          <a:xfrm>
            <a:off x="5020384" y="5008329"/>
            <a:ext cx="1571304" cy="7934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F57AA-C4F7-476D-9F90-3ADC7FBAF8DD}"/>
              </a:ext>
            </a:extLst>
          </p:cNvPr>
          <p:cNvCxnSpPr>
            <a:endCxn id="4" idx="6"/>
          </p:cNvCxnSpPr>
          <p:nvPr/>
        </p:nvCxnSpPr>
        <p:spPr>
          <a:xfrm>
            <a:off x="2483288" y="5405036"/>
            <a:ext cx="397329" cy="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FCB8A-636E-426B-AC47-668566134724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806036" y="5405036"/>
            <a:ext cx="7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E85E2-25D7-4CDB-97C4-6CF95400EDF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806036" y="5008329"/>
            <a:ext cx="0" cy="3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5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23B-ADA7-4284-854C-7464FAA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36D6-1A02-4287-9DC4-3F88B9B5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" y="2374900"/>
            <a:ext cx="9060609" cy="4336208"/>
          </a:xfrm>
        </p:spPr>
      </p:pic>
    </p:spTree>
    <p:extLst>
      <p:ext uri="{BB962C8B-B14F-4D97-AF65-F5344CB8AC3E}">
        <p14:creationId xmlns:p14="http://schemas.microsoft.com/office/powerpoint/2010/main" val="81227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Circle{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Circle c1 = new Circle(100);</a:t>
            </a:r>
          </a:p>
          <a:p>
            <a:pPr marL="0" indent="0">
              <a:buNone/>
            </a:pPr>
            <a:r>
              <a:rPr lang="en-US" dirty="0"/>
              <a:t>       Circle c2 = c1;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533631" y="3500438"/>
            <a:ext cx="253056" cy="754064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062171D-87F6-4EE3-BDC8-FD0D8E8BA49E}"/>
              </a:ext>
            </a:extLst>
          </p:cNvPr>
          <p:cNvSpPr/>
          <p:nvPr/>
        </p:nvSpPr>
        <p:spPr>
          <a:xfrm>
            <a:off x="7092220" y="4220370"/>
            <a:ext cx="965929" cy="877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5719087" y="3395458"/>
            <a:ext cx="5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8A851-AD2D-4E9B-B0F6-BD8B0503DE58}"/>
              </a:ext>
            </a:extLst>
          </p:cNvPr>
          <p:cNvSpPr txBox="1"/>
          <p:nvPr/>
        </p:nvSpPr>
        <p:spPr>
          <a:xfrm>
            <a:off x="5733688" y="4831556"/>
            <a:ext cx="5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B233980-058F-4BB9-83F4-2ACBA1C7ED60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>
            <a:off x="6260533" y="3580124"/>
            <a:ext cx="831687" cy="1078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6893749-5294-44A6-88F1-F73497EF0E4D}"/>
              </a:ext>
            </a:extLst>
          </p:cNvPr>
          <p:cNvCxnSpPr>
            <a:cxnSpLocks/>
            <a:stCxn id="23" idx="3"/>
            <a:endCxn id="9" idx="3"/>
          </p:cNvCxnSpPr>
          <p:nvPr/>
        </p:nvCxnSpPr>
        <p:spPr>
          <a:xfrm flipV="1">
            <a:off x="6275134" y="4969204"/>
            <a:ext cx="958543" cy="47018"/>
          </a:xfrm>
          <a:prstGeom prst="curvedConnector4">
            <a:avLst>
              <a:gd name="adj1" fmla="val 42621"/>
              <a:gd name="adj2" fmla="val -386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struct</a:t>
            </a:r>
            <a:r>
              <a:rPr lang="en-US" dirty="0"/>
              <a:t> Circle{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Circle c1 = new Circle(100);</a:t>
            </a:r>
          </a:p>
          <a:p>
            <a:pPr marL="0" indent="0">
              <a:buNone/>
            </a:pPr>
            <a:r>
              <a:rPr lang="en-US" dirty="0"/>
              <a:t>       Circle c2 = c1;</a:t>
            </a:r>
          </a:p>
          <a:p>
            <a:pPr marL="0" indent="0">
              <a:buNone/>
            </a:pPr>
            <a:r>
              <a:rPr lang="en-US" dirty="0"/>
              <a:t>       int x = 100;</a:t>
            </a:r>
          </a:p>
          <a:p>
            <a:pPr marL="0" indent="0">
              <a:buNone/>
            </a:pPr>
            <a:r>
              <a:rPr lang="en-US" dirty="0"/>
              <a:t>       int y =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300913" y="3500438"/>
            <a:ext cx="485774" cy="811212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>
            <a:off x="8580440" y="3511550"/>
            <a:ext cx="485774" cy="811212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6779355" y="4084122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8693574" y="412063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7092221" y="42203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r=100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3D7382-8972-4FEF-BF2D-F22AE198781F}"/>
              </a:ext>
            </a:extLst>
          </p:cNvPr>
          <p:cNvSpPr/>
          <p:nvPr/>
        </p:nvSpPr>
        <p:spPr>
          <a:xfrm>
            <a:off x="8251096" y="4305299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r=100</a:t>
            </a:r>
          </a:p>
        </p:txBody>
      </p:sp>
    </p:spTree>
    <p:extLst>
      <p:ext uri="{BB962C8B-B14F-4D97-AF65-F5344CB8AC3E}">
        <p14:creationId xmlns:p14="http://schemas.microsoft.com/office/powerpoint/2010/main" val="155102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X{</a:t>
            </a:r>
          </a:p>
          <a:p>
            <a:pPr marL="0" indent="0">
              <a:buNone/>
            </a:pPr>
            <a:r>
              <a:rPr lang="en-US" dirty="0"/>
              <a:t>	  int V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X a = new X(5); </a:t>
            </a:r>
          </a:p>
          <a:p>
            <a:pPr marL="0" indent="0">
              <a:buNone/>
            </a:pPr>
            <a:r>
              <a:rPr lang="en-US" dirty="0"/>
              <a:t>       X b = new X(5);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300913" y="3500438"/>
            <a:ext cx="485774" cy="811212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>
            <a:off x="8580440" y="3511550"/>
            <a:ext cx="485774" cy="811212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6346695" y="3527674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9658921" y="37753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7092221" y="42203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V=5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429FEA8-3F7D-410C-86BE-5CE547B75102}"/>
              </a:ext>
            </a:extLst>
          </p:cNvPr>
          <p:cNvCxnSpPr>
            <a:stCxn id="14" idx="2"/>
            <a:endCxn id="28" idx="1"/>
          </p:cNvCxnSpPr>
          <p:nvPr/>
        </p:nvCxnSpPr>
        <p:spPr>
          <a:xfrm rot="16200000" flipH="1">
            <a:off x="6698560" y="3823812"/>
            <a:ext cx="412870" cy="559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9C9DCA7-99CE-4452-8679-0D936AE64BF2}"/>
              </a:ext>
            </a:extLst>
          </p:cNvPr>
          <p:cNvSpPr/>
          <p:nvPr/>
        </p:nvSpPr>
        <p:spPr>
          <a:xfrm>
            <a:off x="8264955" y="4348162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V=5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B65AA5E-F6E7-4775-98F8-D805D7C1BB9A}"/>
              </a:ext>
            </a:extLst>
          </p:cNvPr>
          <p:cNvCxnSpPr>
            <a:cxnSpLocks/>
            <a:stCxn id="15" idx="2"/>
            <a:endCxn id="18" idx="7"/>
          </p:cNvCxnSpPr>
          <p:nvPr/>
        </p:nvCxnSpPr>
        <p:spPr>
          <a:xfrm rot="5400000">
            <a:off x="9170169" y="3778036"/>
            <a:ext cx="292984" cy="1026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5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4FF2-6611-40BD-9ACC-ACE50293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59AF2-298D-4C4D-92DE-2BED75F7917C}"/>
              </a:ext>
            </a:extLst>
          </p:cNvPr>
          <p:cNvSpPr/>
          <p:nvPr/>
        </p:nvSpPr>
        <p:spPr>
          <a:xfrm>
            <a:off x="1695450" y="2638423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FBC9E-650D-42E3-AE2A-206B635A9DBE}"/>
              </a:ext>
            </a:extLst>
          </p:cNvPr>
          <p:cNvSpPr/>
          <p:nvPr/>
        </p:nvSpPr>
        <p:spPr>
          <a:xfrm>
            <a:off x="2276475" y="2647950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10994-3117-4AE0-A45C-6A276023143B}"/>
              </a:ext>
            </a:extLst>
          </p:cNvPr>
          <p:cNvSpPr/>
          <p:nvPr/>
        </p:nvSpPr>
        <p:spPr>
          <a:xfrm>
            <a:off x="2905125" y="2647950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77AB2-F917-4893-AFC1-129CA92E13C4}"/>
              </a:ext>
            </a:extLst>
          </p:cNvPr>
          <p:cNvSpPr/>
          <p:nvPr/>
        </p:nvSpPr>
        <p:spPr>
          <a:xfrm>
            <a:off x="3533775" y="2647949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E050D-D422-4DEC-A13F-CE52328D6F0E}"/>
              </a:ext>
            </a:extLst>
          </p:cNvPr>
          <p:cNvSpPr/>
          <p:nvPr/>
        </p:nvSpPr>
        <p:spPr>
          <a:xfrm>
            <a:off x="4819650" y="2638423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E6B35-C743-48A9-9004-FE2B66F048FB}"/>
              </a:ext>
            </a:extLst>
          </p:cNvPr>
          <p:cNvSpPr/>
          <p:nvPr/>
        </p:nvSpPr>
        <p:spPr>
          <a:xfrm>
            <a:off x="4195762" y="2647949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C3DD-9A6F-4628-8722-C83CA22D7C68}"/>
              </a:ext>
            </a:extLst>
          </p:cNvPr>
          <p:cNvSpPr/>
          <p:nvPr/>
        </p:nvSpPr>
        <p:spPr>
          <a:xfrm>
            <a:off x="1528762" y="2466973"/>
            <a:ext cx="1285875" cy="80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E773-C5F8-4451-B1AE-91DA997A06E7}"/>
              </a:ext>
            </a:extLst>
          </p:cNvPr>
          <p:cNvSpPr txBox="1"/>
          <p:nvPr/>
        </p:nvSpPr>
        <p:spPr>
          <a:xfrm>
            <a:off x="1066776" y="39587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lhs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517A-DE2E-41DA-9471-D5967BEE0411}"/>
              </a:ext>
            </a:extLst>
          </p:cNvPr>
          <p:cNvSpPr txBox="1"/>
          <p:nvPr/>
        </p:nvSpPr>
        <p:spPr>
          <a:xfrm>
            <a:off x="2443139" y="39729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rhs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F2371D-2636-43A1-8C73-949DE71C2267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1172222" y="3211645"/>
            <a:ext cx="872612" cy="621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780B05-F63D-494C-8E75-2F3B92872AE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2154147" y="3441791"/>
            <a:ext cx="877372" cy="185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92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9575-3A57-4056-96A1-9700100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A088-CB28-4EA7-A2C2-F60B2EA23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/>
                  <a:t>How to simplify a given fraction?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dirty="0"/>
                  <a:t>Identify the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dirty="0"/>
                  <a:t>reatest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r>
                  <a:rPr lang="en-US" dirty="0"/>
                  <a:t>ommon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dirty="0"/>
                  <a:t>ivisor for Numerator and Denominator, divide both with the GCD.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Question:</a:t>
                </a:r>
                <a:r>
                  <a:rPr lang="en-US" dirty="0"/>
                  <a:t> How to get the GCD?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dirty="0"/>
                  <a:t>The Euclidean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A088-CB28-4EA7-A2C2-F60B2EA23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9575-3A57-4056-96A1-9700100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A81A7-06F7-44F2-B976-AA1F0D869B9D}"/>
              </a:ext>
            </a:extLst>
          </p:cNvPr>
          <p:cNvSpPr txBox="1"/>
          <p:nvPr/>
        </p:nvSpPr>
        <p:spPr>
          <a:xfrm>
            <a:off x="3886200" y="29289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9559D-2A82-4153-B50F-62FA8DF06FFF}"/>
              </a:ext>
            </a:extLst>
          </p:cNvPr>
          <p:cNvSpPr txBox="1"/>
          <p:nvPr/>
        </p:nvSpPr>
        <p:spPr>
          <a:xfrm>
            <a:off x="5057775" y="29289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C8B1C9-342F-4BDA-8B97-93364E25A6F7}"/>
              </a:ext>
            </a:extLst>
          </p:cNvPr>
          <p:cNvGrpSpPr/>
          <p:nvPr/>
        </p:nvGrpSpPr>
        <p:grpSpPr>
          <a:xfrm>
            <a:off x="4277612" y="3482936"/>
            <a:ext cx="1172145" cy="734553"/>
            <a:chOff x="4277612" y="3482936"/>
            <a:chExt cx="1172145" cy="7345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C6B0A-E46E-43CC-BDD5-ADE8494D6A4D}"/>
                </a:ext>
              </a:extLst>
            </p:cNvPr>
            <p:cNvSpPr txBox="1"/>
            <p:nvPr/>
          </p:nvSpPr>
          <p:spPr>
            <a:xfrm>
              <a:off x="5008611" y="38481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36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CDC07F-2CDA-4932-A7C2-E7C81E9FEB20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4277612" y="3482936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99576C-101B-4AAD-A561-1EE0487A7E47}"/>
              </a:ext>
            </a:extLst>
          </p:cNvPr>
          <p:cNvGrpSpPr/>
          <p:nvPr/>
        </p:nvGrpSpPr>
        <p:grpSpPr>
          <a:xfrm>
            <a:off x="3836466" y="3482936"/>
            <a:ext cx="1172145" cy="734553"/>
            <a:chOff x="3836466" y="3482936"/>
            <a:chExt cx="1172145" cy="7345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CA73C0-73BA-40E8-96BF-E150AF2E73A8}"/>
                </a:ext>
              </a:extLst>
            </p:cNvPr>
            <p:cNvSpPr txBox="1"/>
            <p:nvPr/>
          </p:nvSpPr>
          <p:spPr>
            <a:xfrm>
              <a:off x="3836466" y="38481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0776D5-6E5F-4A07-9B93-BB022327859B}"/>
                </a:ext>
              </a:extLst>
            </p:cNvPr>
            <p:cNvCxnSpPr>
              <a:cxnSpLocks/>
              <a:stCxn id="10" idx="1"/>
              <a:endCxn id="13" idx="3"/>
            </p:cNvCxnSpPr>
            <p:nvPr/>
          </p:nvCxnSpPr>
          <p:spPr>
            <a:xfrm flipH="1">
              <a:off x="4277612" y="3482936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6D377B-E41F-4DEC-A009-0677EE4F7201}"/>
              </a:ext>
            </a:extLst>
          </p:cNvPr>
          <p:cNvGrpSpPr/>
          <p:nvPr/>
        </p:nvGrpSpPr>
        <p:grpSpPr>
          <a:xfrm>
            <a:off x="3836466" y="4032823"/>
            <a:ext cx="1236266" cy="734553"/>
            <a:chOff x="3836466" y="4032823"/>
            <a:chExt cx="1236266" cy="7345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E76CB-8CF6-42D5-A4B6-FCD13BFFEA28}"/>
                </a:ext>
              </a:extLst>
            </p:cNvPr>
            <p:cNvSpPr txBox="1"/>
            <p:nvPr/>
          </p:nvSpPr>
          <p:spPr>
            <a:xfrm>
              <a:off x="3836466" y="43980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3A31F8-6756-4756-83F1-E6F3705555E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277612" y="4032823"/>
              <a:ext cx="795120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36F262-8801-4524-BA92-6E8A79034835}"/>
              </a:ext>
            </a:extLst>
          </p:cNvPr>
          <p:cNvGrpSpPr/>
          <p:nvPr/>
        </p:nvGrpSpPr>
        <p:grpSpPr>
          <a:xfrm>
            <a:off x="4277612" y="4032822"/>
            <a:ext cx="1172145" cy="734554"/>
            <a:chOff x="4277612" y="4032822"/>
            <a:chExt cx="1172145" cy="734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ADF3-F1E2-47BB-962E-CE57557A04E4}"/>
                </a:ext>
              </a:extLst>
            </p:cNvPr>
            <p:cNvSpPr txBox="1"/>
            <p:nvPr/>
          </p:nvSpPr>
          <p:spPr>
            <a:xfrm>
              <a:off x="5008611" y="43980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A481BE-8D8B-4F26-8407-765A0694C63A}"/>
                </a:ext>
              </a:extLst>
            </p:cNvPr>
            <p:cNvCxnSpPr>
              <a:cxnSpLocks/>
            </p:cNvCxnSpPr>
            <p:nvPr/>
          </p:nvCxnSpPr>
          <p:spPr>
            <a:xfrm>
              <a:off x="4277612" y="4032822"/>
              <a:ext cx="79511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8E62BD9-5786-4665-9DED-5CE64A11CE3E}"/>
              </a:ext>
            </a:extLst>
          </p:cNvPr>
          <p:cNvGrpSpPr/>
          <p:nvPr/>
        </p:nvGrpSpPr>
        <p:grpSpPr>
          <a:xfrm>
            <a:off x="3836466" y="4582710"/>
            <a:ext cx="1172145" cy="741501"/>
            <a:chOff x="3836466" y="4582710"/>
            <a:chExt cx="1172145" cy="7415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1BA4EF-87AA-4047-A23C-66726EC3313D}"/>
                </a:ext>
              </a:extLst>
            </p:cNvPr>
            <p:cNvSpPr txBox="1"/>
            <p:nvPr/>
          </p:nvSpPr>
          <p:spPr>
            <a:xfrm>
              <a:off x="3836466" y="49548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01BFC7-A00D-4F70-B675-DB3638967E9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77612" y="4582710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65AEA-7657-45DE-987C-2559B0DA532C}"/>
              </a:ext>
            </a:extLst>
          </p:cNvPr>
          <p:cNvGrpSpPr/>
          <p:nvPr/>
        </p:nvGrpSpPr>
        <p:grpSpPr>
          <a:xfrm>
            <a:off x="4277612" y="4582710"/>
            <a:ext cx="1172145" cy="741501"/>
            <a:chOff x="4277612" y="4582710"/>
            <a:chExt cx="1172145" cy="741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F90BA6-1B28-4070-B413-8EBB7C0A795B}"/>
                </a:ext>
              </a:extLst>
            </p:cNvPr>
            <p:cNvSpPr txBox="1"/>
            <p:nvPr/>
          </p:nvSpPr>
          <p:spPr>
            <a:xfrm>
              <a:off x="5008611" y="49548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0D6592-5C83-499C-AC1B-7F6C40E8143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77612" y="4582710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7DDB42-B2AF-4E89-96A8-3F1F4DEA86AD}"/>
              </a:ext>
            </a:extLst>
          </p:cNvPr>
          <p:cNvGrpSpPr/>
          <p:nvPr/>
        </p:nvGrpSpPr>
        <p:grpSpPr>
          <a:xfrm>
            <a:off x="3836466" y="5139545"/>
            <a:ext cx="1172145" cy="734555"/>
            <a:chOff x="3836466" y="5139545"/>
            <a:chExt cx="1172145" cy="734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8519C-211D-4FF7-8F78-5094FBE409AA}"/>
                </a:ext>
              </a:extLst>
            </p:cNvPr>
            <p:cNvSpPr txBox="1"/>
            <p:nvPr/>
          </p:nvSpPr>
          <p:spPr>
            <a:xfrm>
              <a:off x="3836466" y="55047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3D57D8-DFA3-46F8-9244-745D827F21F7}"/>
                </a:ext>
              </a:extLst>
            </p:cNvPr>
            <p:cNvCxnSpPr>
              <a:cxnSpLocks/>
              <a:stCxn id="22" idx="1"/>
              <a:endCxn id="25" idx="3"/>
            </p:cNvCxnSpPr>
            <p:nvPr/>
          </p:nvCxnSpPr>
          <p:spPr>
            <a:xfrm flipH="1">
              <a:off x="4277612" y="5139545"/>
              <a:ext cx="730999" cy="54988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4EEA59-8973-435E-838D-9691A7D7981C}"/>
              </a:ext>
            </a:extLst>
          </p:cNvPr>
          <p:cNvGrpSpPr/>
          <p:nvPr/>
        </p:nvGrpSpPr>
        <p:grpSpPr>
          <a:xfrm>
            <a:off x="4277612" y="5139545"/>
            <a:ext cx="1108025" cy="734555"/>
            <a:chOff x="4277612" y="5139545"/>
            <a:chExt cx="1108025" cy="7345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A07677-652C-42CB-AE56-F4712CE5478A}"/>
                </a:ext>
              </a:extLst>
            </p:cNvPr>
            <p:cNvSpPr txBox="1"/>
            <p:nvPr/>
          </p:nvSpPr>
          <p:spPr>
            <a:xfrm>
              <a:off x="5072731" y="55047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E3F8BD-BC38-4AAD-A10C-34CF7E7548AB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4277612" y="5139545"/>
              <a:ext cx="795119" cy="54988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038CF64F-3C67-4F46-9E40-E06AFC012E02}"/>
              </a:ext>
            </a:extLst>
          </p:cNvPr>
          <p:cNvSpPr/>
          <p:nvPr/>
        </p:nvSpPr>
        <p:spPr>
          <a:xfrm>
            <a:off x="1328738" y="5850999"/>
            <a:ext cx="1971675" cy="706964"/>
          </a:xfrm>
          <a:prstGeom prst="wedgeRoundRectCallout">
            <a:avLst>
              <a:gd name="adj1" fmla="val 80390"/>
              <a:gd name="adj2" fmla="val -68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GCD(96,60)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9228CB-1829-40FC-AA94-6F17C85B2757}"/>
                  </a:ext>
                </a:extLst>
              </p:cNvPr>
              <p:cNvSpPr txBox="1"/>
              <p:nvPr/>
            </p:nvSpPr>
            <p:spPr>
              <a:xfrm>
                <a:off x="7780234" y="4001713"/>
                <a:ext cx="1735242" cy="855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60/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96/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9228CB-1829-40FC-AA94-6F17C85B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4" y="4001713"/>
                <a:ext cx="1735242" cy="855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7645F0-D8AE-4296-9E26-88D8A2101090}"/>
                  </a:ext>
                </a:extLst>
              </p:cNvPr>
              <p:cNvSpPr txBox="1"/>
              <p:nvPr/>
            </p:nvSpPr>
            <p:spPr>
              <a:xfrm>
                <a:off x="2079623" y="2268055"/>
                <a:ext cx="1735242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7645F0-D8AE-4296-9E26-88D8A210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23" y="2268055"/>
                <a:ext cx="1735242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D1869C4-5E9B-43EF-B8EC-F4C5F779A5E4}"/>
              </a:ext>
            </a:extLst>
          </p:cNvPr>
          <p:cNvGrpSpPr/>
          <p:nvPr/>
        </p:nvGrpSpPr>
        <p:grpSpPr>
          <a:xfrm>
            <a:off x="2947244" y="3054232"/>
            <a:ext cx="1330368" cy="613370"/>
            <a:chOff x="2947244" y="3054232"/>
            <a:chExt cx="1330368" cy="6133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049C2F-4FDC-474B-B850-3E505E68C698}"/>
                </a:ext>
              </a:extLst>
            </p:cNvPr>
            <p:cNvSpPr txBox="1"/>
            <p:nvPr/>
          </p:nvSpPr>
          <p:spPr>
            <a:xfrm>
              <a:off x="3836466" y="329827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E8B07BC-C505-4D67-BC0F-E14DE89CC5AC}"/>
                </a:ext>
              </a:extLst>
            </p:cNvPr>
            <p:cNvCxnSpPr>
              <a:cxnSpLocks/>
              <a:stCxn id="73" idx="2"/>
              <a:endCxn id="8" idx="1"/>
            </p:cNvCxnSpPr>
            <p:nvPr/>
          </p:nvCxnSpPr>
          <p:spPr>
            <a:xfrm>
              <a:off x="2947244" y="3054232"/>
              <a:ext cx="889222" cy="428704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D1FD0E-59F6-4DF5-B26F-43E5BC5E3E9B}"/>
              </a:ext>
            </a:extLst>
          </p:cNvPr>
          <p:cNvGrpSpPr/>
          <p:nvPr/>
        </p:nvGrpSpPr>
        <p:grpSpPr>
          <a:xfrm>
            <a:off x="3186113" y="2562884"/>
            <a:ext cx="2263644" cy="1104718"/>
            <a:chOff x="3186113" y="2562884"/>
            <a:chExt cx="2263644" cy="11047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7369E8-16A2-403E-92D4-124EC10E71E4}"/>
                </a:ext>
              </a:extLst>
            </p:cNvPr>
            <p:cNvSpPr txBox="1"/>
            <p:nvPr/>
          </p:nvSpPr>
          <p:spPr>
            <a:xfrm>
              <a:off x="5008611" y="329827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E4571CA-762E-48BB-8095-84A49C65460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186113" y="2562884"/>
              <a:ext cx="1822498" cy="92005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0" grpId="0" animBg="1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X{</a:t>
            </a:r>
          </a:p>
          <a:p>
            <a:pPr marL="0" indent="0">
              <a:buNone/>
            </a:pPr>
            <a:r>
              <a:rPr lang="en-US" dirty="0"/>
              <a:t>	  String Name;</a:t>
            </a:r>
          </a:p>
          <a:p>
            <a:pPr marL="0" indent="0">
              <a:buNone/>
            </a:pPr>
            <a:r>
              <a:rPr lang="en-US" dirty="0"/>
              <a:t>         X Sibling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5038725" y="276225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 flipH="1">
            <a:off x="6155631" y="3619500"/>
            <a:ext cx="218531" cy="937424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3755895" y="3661024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7068121" y="39087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4471804" y="4319829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C9DCA7-99CE-4452-8679-0D936AE64BF2}"/>
              </a:ext>
            </a:extLst>
          </p:cNvPr>
          <p:cNvSpPr/>
          <p:nvPr/>
        </p:nvSpPr>
        <p:spPr>
          <a:xfrm>
            <a:off x="6102583" y="4517762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216C1C-AA5B-4F12-B2EA-A7D36FA8F011}"/>
              </a:ext>
            </a:extLst>
          </p:cNvPr>
          <p:cNvGrpSpPr/>
          <p:nvPr/>
        </p:nvGrpSpPr>
        <p:grpSpPr>
          <a:xfrm>
            <a:off x="4905944" y="3609831"/>
            <a:ext cx="352222" cy="725487"/>
            <a:chOff x="7300913" y="3500438"/>
            <a:chExt cx="485774" cy="81121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DF168C-91B8-4668-A877-A0D3AFC2B9D0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EA3222-31D1-4641-A033-D0C216BBAE4C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35119E-1DC4-4297-82F7-C50B17E30FAD}"/>
              </a:ext>
            </a:extLst>
          </p:cNvPr>
          <p:cNvGrpSpPr/>
          <p:nvPr/>
        </p:nvGrpSpPr>
        <p:grpSpPr>
          <a:xfrm>
            <a:off x="5470670" y="3661024"/>
            <a:ext cx="247669" cy="1687264"/>
            <a:chOff x="7300913" y="3500438"/>
            <a:chExt cx="485774" cy="81121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1E8A4-765E-4C29-8348-CCA4971FAA1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AB2F53-EDCF-47D7-9952-D2D404BC2E9A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21477E42-DF53-4E2E-9DB3-A04E768F2204}"/>
              </a:ext>
            </a:extLst>
          </p:cNvPr>
          <p:cNvSpPr/>
          <p:nvPr/>
        </p:nvSpPr>
        <p:spPr>
          <a:xfrm>
            <a:off x="5102773" y="53321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A6A9-BD67-4D20-8F30-9251F151D166}"/>
              </a:ext>
            </a:extLst>
          </p:cNvPr>
          <p:cNvSpPr txBox="1"/>
          <p:nvPr/>
        </p:nvSpPr>
        <p:spPr>
          <a:xfrm>
            <a:off x="6032402" y="6295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93B18A-9FA9-4EC4-AC1B-95672CB4FFDB}"/>
              </a:ext>
            </a:extLst>
          </p:cNvPr>
          <p:cNvSpPr/>
          <p:nvPr/>
        </p:nvSpPr>
        <p:spPr>
          <a:xfrm>
            <a:off x="3531148" y="5530595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0F38B83-0C91-47CB-AA6B-CE262E02C9D8}"/>
              </a:ext>
            </a:extLst>
          </p:cNvPr>
          <p:cNvCxnSpPr>
            <a:cxnSpLocks/>
            <a:stCxn id="28" idx="6"/>
            <a:endCxn id="18" idx="1"/>
          </p:cNvCxnSpPr>
          <p:nvPr/>
        </p:nvCxnSpPr>
        <p:spPr>
          <a:xfrm flipV="1">
            <a:off x="5102773" y="4607268"/>
            <a:ext cx="1092213" cy="18154"/>
          </a:xfrm>
          <a:prstGeom prst="curvedConnector4">
            <a:avLst>
              <a:gd name="adj1" fmla="val 45770"/>
              <a:gd name="adj2" fmla="val 294256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D47385A-DC31-4370-B5DD-EB48C750DB92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rot="5400000">
            <a:off x="5727046" y="4953736"/>
            <a:ext cx="382234" cy="55364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DE7FFE5-42EF-4BD2-8C8B-39C2C436309F}"/>
              </a:ext>
            </a:extLst>
          </p:cNvPr>
          <p:cNvCxnSpPr>
            <a:cxnSpLocks/>
            <a:stCxn id="26" idx="1"/>
            <a:endCxn id="28" idx="4"/>
          </p:cNvCxnSpPr>
          <p:nvPr/>
        </p:nvCxnSpPr>
        <p:spPr>
          <a:xfrm rot="16200000" flipV="1">
            <a:off x="4745903" y="4972402"/>
            <a:ext cx="490661" cy="40788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923428F-DAB8-44D8-B16C-DAAE1E2AF0B1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rot="5400000">
            <a:off x="6713617" y="4297970"/>
            <a:ext cx="545321" cy="505449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0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77DF-16D0-411C-8D87-68E4A8A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280CE-8101-4F74-8878-9CB5A9E76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00609"/>
              </p:ext>
            </p:extLst>
          </p:nvPr>
        </p:nvGraphicFramePr>
        <p:xfrm>
          <a:off x="2955925" y="272732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5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7AC17-039C-4082-834D-2731F46C1838}"/>
              </a:ext>
            </a:extLst>
          </p:cNvPr>
          <p:cNvSpPr/>
          <p:nvPr/>
        </p:nvSpPr>
        <p:spPr>
          <a:xfrm>
            <a:off x="657225" y="4600575"/>
            <a:ext cx="11315700" cy="14192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7225" y="3181350"/>
            <a:ext cx="11315700" cy="1419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Environment (OE)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4B657-8FF3-4CAD-95A2-D096D3AF2CDC}"/>
              </a:ext>
            </a:extLst>
          </p:cNvPr>
          <p:cNvSpPr/>
          <p:nvPr/>
        </p:nvSpPr>
        <p:spPr>
          <a:xfrm>
            <a:off x="5186363" y="3557588"/>
            <a:ext cx="1314450" cy="8694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FD578-67A9-4CD7-A117-3337CCA0397A}"/>
              </a:ext>
            </a:extLst>
          </p:cNvPr>
          <p:cNvSpPr/>
          <p:nvPr/>
        </p:nvSpPr>
        <p:spPr>
          <a:xfrm>
            <a:off x="5214938" y="4875478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1081B3B3-B4DC-47A3-B831-392E28B44E1F}"/>
              </a:ext>
            </a:extLst>
          </p:cNvPr>
          <p:cNvSpPr/>
          <p:nvPr/>
        </p:nvSpPr>
        <p:spPr>
          <a:xfrm rot="2676321">
            <a:off x="6296523" y="4482836"/>
            <a:ext cx="1196996" cy="43815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CAD1FE-5CFF-4DB4-902C-522DBFBC2457}"/>
              </a:ext>
            </a:extLst>
          </p:cNvPr>
          <p:cNvSpPr/>
          <p:nvPr/>
        </p:nvSpPr>
        <p:spPr>
          <a:xfrm>
            <a:off x="7398767" y="4883656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2015E-45DC-452E-9ADC-30028C70920F}"/>
              </a:ext>
            </a:extLst>
          </p:cNvPr>
          <p:cNvSpPr/>
          <p:nvPr/>
        </p:nvSpPr>
        <p:spPr>
          <a:xfrm>
            <a:off x="7398770" y="3543301"/>
            <a:ext cx="1314450" cy="8694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42088E0C-3480-4E70-83A8-074B35036DAE}"/>
              </a:ext>
            </a:extLst>
          </p:cNvPr>
          <p:cNvSpPr/>
          <p:nvPr/>
        </p:nvSpPr>
        <p:spPr>
          <a:xfrm rot="2676321">
            <a:off x="8585126" y="4482836"/>
            <a:ext cx="1196996" cy="43815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6C4F0-3E85-4924-8DFA-93277A273A07}"/>
              </a:ext>
            </a:extLst>
          </p:cNvPr>
          <p:cNvSpPr/>
          <p:nvPr/>
        </p:nvSpPr>
        <p:spPr>
          <a:xfrm>
            <a:off x="9643429" y="4883656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7044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7AC17-039C-4082-834D-2731F46C1838}"/>
              </a:ext>
            </a:extLst>
          </p:cNvPr>
          <p:cNvSpPr/>
          <p:nvPr/>
        </p:nvSpPr>
        <p:spPr>
          <a:xfrm>
            <a:off x="652462" y="6012335"/>
            <a:ext cx="11315700" cy="338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2462" y="6357938"/>
            <a:ext cx="11315700" cy="338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19C2F-C595-4EA6-B723-A3C9B800D792}"/>
              </a:ext>
            </a:extLst>
          </p:cNvPr>
          <p:cNvSpPr/>
          <p:nvPr/>
        </p:nvSpPr>
        <p:spPr>
          <a:xfrm>
            <a:off x="652462" y="4686300"/>
            <a:ext cx="11315700" cy="13185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0BA761-7F09-4D4B-AD52-AC92A0BEB778}"/>
              </a:ext>
            </a:extLst>
          </p:cNvPr>
          <p:cNvSpPr/>
          <p:nvPr/>
        </p:nvSpPr>
        <p:spPr>
          <a:xfrm>
            <a:off x="652462" y="3441489"/>
            <a:ext cx="11315700" cy="1257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BA74D-35E7-4467-9CB6-D00EEBD66D06}"/>
              </a:ext>
            </a:extLst>
          </p:cNvPr>
          <p:cNvSpPr/>
          <p:nvPr/>
        </p:nvSpPr>
        <p:spPr>
          <a:xfrm>
            <a:off x="2011410" y="4960599"/>
            <a:ext cx="1762125" cy="333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3EED2-8DBC-445F-AA97-900604D00B1B}"/>
              </a:ext>
            </a:extLst>
          </p:cNvPr>
          <p:cNvSpPr/>
          <p:nvPr/>
        </p:nvSpPr>
        <p:spPr>
          <a:xfrm>
            <a:off x="652461" y="2543174"/>
            <a:ext cx="1828801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418F6F-FD8B-42CB-B275-DCD2EE0AD3F0}"/>
              </a:ext>
            </a:extLst>
          </p:cNvPr>
          <p:cNvSpPr/>
          <p:nvPr/>
        </p:nvSpPr>
        <p:spPr>
          <a:xfrm>
            <a:off x="2552702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CCC23-3C0A-45A8-8B0A-BDFD6604284F}"/>
              </a:ext>
            </a:extLst>
          </p:cNvPr>
          <p:cNvSpPr/>
          <p:nvPr/>
        </p:nvSpPr>
        <p:spPr>
          <a:xfrm>
            <a:off x="4171950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3D847-AF19-42AC-BBF0-738C1D300E8C}"/>
              </a:ext>
            </a:extLst>
          </p:cNvPr>
          <p:cNvSpPr/>
          <p:nvPr/>
        </p:nvSpPr>
        <p:spPr>
          <a:xfrm>
            <a:off x="5726907" y="4935049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D33FD-4194-4C17-AC2B-FA68A5453E1F}"/>
              </a:ext>
            </a:extLst>
          </p:cNvPr>
          <p:cNvSpPr/>
          <p:nvPr/>
        </p:nvSpPr>
        <p:spPr>
          <a:xfrm>
            <a:off x="5791198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 Space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848F3-F4CB-4D9B-B1B6-2407E6EBE37B}"/>
              </a:ext>
            </a:extLst>
          </p:cNvPr>
          <p:cNvSpPr/>
          <p:nvPr/>
        </p:nvSpPr>
        <p:spPr>
          <a:xfrm>
            <a:off x="6842147" y="5433113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D77F65-3229-44A6-9B4F-386281822551}"/>
              </a:ext>
            </a:extLst>
          </p:cNvPr>
          <p:cNvSpPr/>
          <p:nvPr/>
        </p:nvSpPr>
        <p:spPr>
          <a:xfrm>
            <a:off x="3885010" y="5286623"/>
            <a:ext cx="1762125" cy="6286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Manager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4C03E3-CE22-42D9-A673-FDFD981DD5CB}"/>
              </a:ext>
            </a:extLst>
          </p:cNvPr>
          <p:cNvSpPr/>
          <p:nvPr/>
        </p:nvSpPr>
        <p:spPr>
          <a:xfrm>
            <a:off x="2011410" y="3870286"/>
            <a:ext cx="1762125" cy="3339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AF884-6422-465C-A5BA-C565550F9CE3}"/>
              </a:ext>
            </a:extLst>
          </p:cNvPr>
          <p:cNvSpPr/>
          <p:nvPr/>
        </p:nvSpPr>
        <p:spPr>
          <a:xfrm>
            <a:off x="4548187" y="3729919"/>
            <a:ext cx="1762125" cy="3339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6BA2C-4F1A-48FD-9242-B1D1758D920A}"/>
              </a:ext>
            </a:extLst>
          </p:cNvPr>
          <p:cNvSpPr/>
          <p:nvPr/>
        </p:nvSpPr>
        <p:spPr>
          <a:xfrm>
            <a:off x="6112666" y="4181347"/>
            <a:ext cx="1762125" cy="333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CTS</a:t>
            </a:r>
          </a:p>
        </p:txBody>
      </p:sp>
    </p:spTree>
    <p:extLst>
      <p:ext uri="{BB962C8B-B14F-4D97-AF65-F5344CB8AC3E}">
        <p14:creationId xmlns:p14="http://schemas.microsoft.com/office/powerpoint/2010/main" val="9822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2462" y="6004857"/>
            <a:ext cx="11315700" cy="1244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19C2F-C595-4EA6-B723-A3C9B800D792}"/>
              </a:ext>
            </a:extLst>
          </p:cNvPr>
          <p:cNvSpPr/>
          <p:nvPr/>
        </p:nvSpPr>
        <p:spPr>
          <a:xfrm>
            <a:off x="652462" y="4686300"/>
            <a:ext cx="11315700" cy="13185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3EED2-8DBC-445F-AA97-900604D00B1B}"/>
              </a:ext>
            </a:extLst>
          </p:cNvPr>
          <p:cNvSpPr/>
          <p:nvPr/>
        </p:nvSpPr>
        <p:spPr>
          <a:xfrm>
            <a:off x="719137" y="2543174"/>
            <a:ext cx="1828801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VB.NET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418F6F-FD8B-42CB-B275-DCD2EE0AD3F0}"/>
              </a:ext>
            </a:extLst>
          </p:cNvPr>
          <p:cNvSpPr/>
          <p:nvPr/>
        </p:nvSpPr>
        <p:spPr>
          <a:xfrm>
            <a:off x="2733682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CCC23-3C0A-45A8-8B0A-BDFD6604284F}"/>
              </a:ext>
            </a:extLst>
          </p:cNvPr>
          <p:cNvSpPr/>
          <p:nvPr/>
        </p:nvSpPr>
        <p:spPr>
          <a:xfrm>
            <a:off x="4495810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3D847-AF19-42AC-BBF0-738C1D300E8C}"/>
              </a:ext>
            </a:extLst>
          </p:cNvPr>
          <p:cNvSpPr/>
          <p:nvPr/>
        </p:nvSpPr>
        <p:spPr>
          <a:xfrm>
            <a:off x="5259433" y="5220696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D33FD-4194-4C17-AC2B-FA68A5453E1F}"/>
              </a:ext>
            </a:extLst>
          </p:cNvPr>
          <p:cNvSpPr/>
          <p:nvPr/>
        </p:nvSpPr>
        <p:spPr>
          <a:xfrm>
            <a:off x="6257938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848F3-F4CB-4D9B-B1B6-2407E6EBE37B}"/>
              </a:ext>
            </a:extLst>
          </p:cNvPr>
          <p:cNvSpPr/>
          <p:nvPr/>
        </p:nvSpPr>
        <p:spPr>
          <a:xfrm>
            <a:off x="5143127" y="6541079"/>
            <a:ext cx="1914898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6BA2C-4F1A-48FD-9242-B1D1758D920A}"/>
              </a:ext>
            </a:extLst>
          </p:cNvPr>
          <p:cNvSpPr/>
          <p:nvPr/>
        </p:nvSpPr>
        <p:spPr>
          <a:xfrm>
            <a:off x="4333875" y="4175784"/>
            <a:ext cx="1762125" cy="333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CIL/MSIL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FFC2C0-1145-47E6-8514-7B9AA4C3CF87}"/>
              </a:ext>
            </a:extLst>
          </p:cNvPr>
          <p:cNvGrpSpPr/>
          <p:nvPr/>
        </p:nvGrpSpPr>
        <p:grpSpPr>
          <a:xfrm>
            <a:off x="1633538" y="2925443"/>
            <a:ext cx="5526341" cy="1250341"/>
            <a:chOff x="1633538" y="2925443"/>
            <a:chExt cx="5526341" cy="125034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110431-43D5-47C8-B58B-72E41A5EC5DC}"/>
                </a:ext>
              </a:extLst>
            </p:cNvPr>
            <p:cNvSpPr/>
            <p:nvPr/>
          </p:nvSpPr>
          <p:spPr>
            <a:xfrm>
              <a:off x="1985328" y="3287551"/>
              <a:ext cx="382269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F47E06-F398-4C29-89AA-E3577AC7CC93}"/>
                </a:ext>
              </a:extLst>
            </p:cNvPr>
            <p:cNvSpPr/>
            <p:nvPr/>
          </p:nvSpPr>
          <p:spPr>
            <a:xfrm>
              <a:off x="3479020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87499A-9CB1-464B-ABA2-34573A0B0828}"/>
                </a:ext>
              </a:extLst>
            </p:cNvPr>
            <p:cNvSpPr/>
            <p:nvPr/>
          </p:nvSpPr>
          <p:spPr>
            <a:xfrm>
              <a:off x="5082153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8E6697-E649-4F23-A923-4EDC8687ADFB}"/>
                </a:ext>
              </a:extLst>
            </p:cNvPr>
            <p:cNvSpPr/>
            <p:nvPr/>
          </p:nvSpPr>
          <p:spPr>
            <a:xfrm>
              <a:off x="6777609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1CC606-78A8-4C02-BC82-98A7AA9F1E27}"/>
                </a:ext>
              </a:extLst>
            </p:cNvPr>
            <p:cNvCxnSpPr>
              <a:cxnSpLocks/>
              <a:stCxn id="20" idx="2"/>
              <a:endCxn id="3" idx="0"/>
            </p:cNvCxnSpPr>
            <p:nvPr/>
          </p:nvCxnSpPr>
          <p:spPr>
            <a:xfrm>
              <a:off x="1633538" y="2925443"/>
              <a:ext cx="542925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CE3FBD-4832-4F36-820E-603FC65B8614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3511161" y="2925443"/>
              <a:ext cx="158994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B36848-6EFD-4B82-AA2D-2DE425DBA0B9}"/>
                </a:ext>
              </a:extLst>
            </p:cNvPr>
            <p:cNvCxnSpPr>
              <a:cxnSpLocks/>
              <a:stCxn id="22" idx="2"/>
              <a:endCxn id="34" idx="0"/>
            </p:cNvCxnSpPr>
            <p:nvPr/>
          </p:nvCxnSpPr>
          <p:spPr>
            <a:xfrm flipH="1">
              <a:off x="5273288" y="2925443"/>
              <a:ext cx="1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D0FCF7-1BE6-4B88-98D7-0E40F132B9E6}"/>
                </a:ext>
              </a:extLst>
            </p:cNvPr>
            <p:cNvCxnSpPr>
              <a:cxnSpLocks/>
              <a:stCxn id="24" idx="2"/>
              <a:endCxn id="35" idx="0"/>
            </p:cNvCxnSpPr>
            <p:nvPr/>
          </p:nvCxnSpPr>
          <p:spPr>
            <a:xfrm flipH="1">
              <a:off x="6968744" y="2925443"/>
              <a:ext cx="66673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3C2813-26CA-49E5-A046-A8F0EE4734A5}"/>
                </a:ext>
              </a:extLst>
            </p:cNvPr>
            <p:cNvCxnSpPr>
              <a:cxnSpLocks/>
              <a:stCxn id="3" idx="4"/>
              <a:endCxn id="29" idx="0"/>
            </p:cNvCxnSpPr>
            <p:nvPr/>
          </p:nvCxnSpPr>
          <p:spPr>
            <a:xfrm>
              <a:off x="2176463" y="3669820"/>
              <a:ext cx="3038475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ED4B781-F7C9-4B66-9E3D-6922673E6BD5}"/>
                </a:ext>
              </a:extLst>
            </p:cNvPr>
            <p:cNvCxnSpPr>
              <a:cxnSpLocks/>
              <a:stCxn id="33" idx="4"/>
              <a:endCxn id="29" idx="0"/>
            </p:cNvCxnSpPr>
            <p:nvPr/>
          </p:nvCxnSpPr>
          <p:spPr>
            <a:xfrm>
              <a:off x="3670155" y="3669820"/>
              <a:ext cx="1544783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FEB611-B39E-4E03-A272-BE503AD0DB19}"/>
                </a:ext>
              </a:extLst>
            </p:cNvPr>
            <p:cNvCxnSpPr>
              <a:cxnSpLocks/>
              <a:stCxn id="34" idx="4"/>
              <a:endCxn id="29" idx="0"/>
            </p:cNvCxnSpPr>
            <p:nvPr/>
          </p:nvCxnSpPr>
          <p:spPr>
            <a:xfrm flipH="1">
              <a:off x="5214938" y="3669820"/>
              <a:ext cx="58350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C9EE81-E877-4C16-8EE6-47DAA61A3B76}"/>
                </a:ext>
              </a:extLst>
            </p:cNvPr>
            <p:cNvCxnSpPr>
              <a:cxnSpLocks/>
              <a:stCxn id="35" idx="4"/>
              <a:endCxn id="29" idx="0"/>
            </p:cNvCxnSpPr>
            <p:nvPr/>
          </p:nvCxnSpPr>
          <p:spPr>
            <a:xfrm flipH="1">
              <a:off x="5214938" y="3669820"/>
              <a:ext cx="1753806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981AE81E-D51E-4F71-9B46-CFB4C7BAAB0C}"/>
              </a:ext>
            </a:extLst>
          </p:cNvPr>
          <p:cNvSpPr/>
          <p:nvPr/>
        </p:nvSpPr>
        <p:spPr>
          <a:xfrm rot="5400000">
            <a:off x="5318462" y="4693924"/>
            <a:ext cx="671274" cy="3822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6F651A30-A973-4C80-8DE4-089302271115}"/>
              </a:ext>
            </a:extLst>
          </p:cNvPr>
          <p:cNvSpPr/>
          <p:nvPr/>
        </p:nvSpPr>
        <p:spPr>
          <a:xfrm rot="5400000">
            <a:off x="5284148" y="5870655"/>
            <a:ext cx="958582" cy="3822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AE45-B7EB-4CE5-BF0F-30C87ED6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C598-35FD-4DE4-9753-1FD3E667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technologies seamlessly integrated</a:t>
            </a:r>
          </a:p>
          <a:p>
            <a:r>
              <a:rPr lang="en-US" dirty="0"/>
              <a:t>More enhancement to existing technologies</a:t>
            </a:r>
          </a:p>
          <a:p>
            <a:r>
              <a:rPr lang="en-US" dirty="0"/>
              <a:t>Support all range of application types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Many supporting languages, also enable hybrid development</a:t>
            </a:r>
          </a:p>
          <a:p>
            <a:r>
              <a:rPr lang="en-US" dirty="0"/>
              <a:t>OOOS (Object-Oriented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19303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0227-1C08-4DFA-A400-58A95FD0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Modular to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F355-D2B4-479A-9A28-CC88CC75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Crisis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Hiding</a:t>
            </a:r>
          </a:p>
          <a:p>
            <a:r>
              <a:rPr lang="en-US" dirty="0"/>
              <a:t>“</a:t>
            </a:r>
            <a:r>
              <a:rPr lang="en-US" i="1" dirty="0"/>
              <a:t>Do the right things</a:t>
            </a:r>
            <a:r>
              <a:rPr lang="en-US" dirty="0"/>
              <a:t>” Vs “</a:t>
            </a:r>
            <a:r>
              <a:rPr lang="en-US" i="1" dirty="0"/>
              <a:t>Do the things right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FDA8C73-80A7-4E4F-8EE5-3BE126138566}"/>
              </a:ext>
            </a:extLst>
          </p:cNvPr>
          <p:cNvSpPr/>
          <p:nvPr/>
        </p:nvSpPr>
        <p:spPr>
          <a:xfrm>
            <a:off x="1921072" y="4547288"/>
            <a:ext cx="1378181" cy="593124"/>
          </a:xfrm>
          <a:prstGeom prst="wedgeEllipseCallout">
            <a:avLst>
              <a:gd name="adj1" fmla="val -15453"/>
              <a:gd name="adj2" fmla="val -112500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94736C6-8167-448D-94DB-F794562F159F}"/>
              </a:ext>
            </a:extLst>
          </p:cNvPr>
          <p:cNvSpPr/>
          <p:nvPr/>
        </p:nvSpPr>
        <p:spPr>
          <a:xfrm>
            <a:off x="3922867" y="4547289"/>
            <a:ext cx="1378181" cy="593124"/>
          </a:xfrm>
          <a:prstGeom prst="wedgeEllipseCallout">
            <a:avLst>
              <a:gd name="adj1" fmla="val 53585"/>
              <a:gd name="adj2" fmla="val -116667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C2E180-EC88-47BD-9870-752255428F15}"/>
              </a:ext>
            </a:extLst>
          </p:cNvPr>
          <p:cNvSpPr/>
          <p:nvPr/>
        </p:nvSpPr>
        <p:spPr>
          <a:xfrm>
            <a:off x="3756051" y="35082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27CE7-D17A-4060-AFC3-89215CAB0471}"/>
              </a:ext>
            </a:extLst>
          </p:cNvPr>
          <p:cNvSpPr txBox="1"/>
          <p:nvPr/>
        </p:nvSpPr>
        <p:spPr>
          <a:xfrm>
            <a:off x="4089683" y="3439755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Likelihood of success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606EB4-34B4-4895-9F2C-B7D0606D8FF7}"/>
              </a:ext>
            </a:extLst>
          </p:cNvPr>
          <p:cNvSpPr/>
          <p:nvPr/>
        </p:nvSpPr>
        <p:spPr>
          <a:xfrm>
            <a:off x="2195808" y="30510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1FF16-BD05-4EC1-808C-E3269A42FEAD}"/>
              </a:ext>
            </a:extLst>
          </p:cNvPr>
          <p:cNvSpPr txBox="1"/>
          <p:nvPr/>
        </p:nvSpPr>
        <p:spPr>
          <a:xfrm>
            <a:off x="2610162" y="2986846"/>
            <a:ext cx="32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in the Large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BA8779-7417-43CF-AD2D-614C8552A662}"/>
              </a:ext>
            </a:extLst>
          </p:cNvPr>
          <p:cNvSpPr/>
          <p:nvPr/>
        </p:nvSpPr>
        <p:spPr>
          <a:xfrm>
            <a:off x="3236997" y="2694972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AB7E7-C3F1-41D1-BD8F-3168E5DC065A}"/>
              </a:ext>
            </a:extLst>
          </p:cNvPr>
          <p:cNvSpPr txBox="1"/>
          <p:nvPr/>
        </p:nvSpPr>
        <p:spPr>
          <a:xfrm>
            <a:off x="3570629" y="2617514"/>
            <a:ext cx="6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Software Complexity grow until we can’t manage</a:t>
            </a:r>
          </a:p>
        </p:txBody>
      </p:sp>
    </p:spTree>
    <p:extLst>
      <p:ext uri="{BB962C8B-B14F-4D97-AF65-F5344CB8AC3E}">
        <p14:creationId xmlns:p14="http://schemas.microsoft.com/office/powerpoint/2010/main" val="18887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1956</TotalTime>
  <Words>1147</Words>
  <Application>Microsoft Office PowerPoint</Application>
  <PresentationFormat>Widescreen</PresentationFormat>
  <Paragraphs>343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Wingdings 3</vt:lpstr>
      <vt:lpstr>Ion Boardroom</vt:lpstr>
      <vt:lpstr>Programming in C#</vt:lpstr>
      <vt:lpstr>Course URL</vt:lpstr>
      <vt:lpstr>Class Schedule</vt:lpstr>
      <vt:lpstr>Your Instructor</vt:lpstr>
      <vt:lpstr>What is .NET Framework</vt:lpstr>
      <vt:lpstr>What is .NET Framework</vt:lpstr>
      <vt:lpstr>What is .NET Framework</vt:lpstr>
      <vt:lpstr>Why .NET Framework?</vt:lpstr>
      <vt:lpstr>From Modular to Object-Oriented</vt:lpstr>
      <vt:lpstr>What is Object?</vt:lpstr>
      <vt:lpstr>Aspects of Object</vt:lpstr>
      <vt:lpstr>Classification and Encapsulation</vt:lpstr>
      <vt:lpstr>Abstraction</vt:lpstr>
      <vt:lpstr>Abstraction</vt:lpstr>
      <vt:lpstr>Modeling</vt:lpstr>
      <vt:lpstr>Example Modeling: University</vt:lpstr>
      <vt:lpstr>Modeling Refinement: Generalization</vt:lpstr>
      <vt:lpstr>Modeling Refinement: Generalization</vt:lpstr>
      <vt:lpstr>Modeling Refinement: Specialization</vt:lpstr>
      <vt:lpstr>Model after refinement</vt:lpstr>
      <vt:lpstr>Relationships</vt:lpstr>
      <vt:lpstr>Relationship: Cardinality/Multiplicity</vt:lpstr>
      <vt:lpstr>Aggregation Vs Composition</vt:lpstr>
      <vt:lpstr>How to identify relationship type?</vt:lpstr>
      <vt:lpstr>Test for Is-A relationship</vt:lpstr>
      <vt:lpstr>Test for Part-Of relationship</vt:lpstr>
      <vt:lpstr>Define Association</vt:lpstr>
      <vt:lpstr>Roles</vt:lpstr>
      <vt:lpstr>Your Challenge</vt:lpstr>
      <vt:lpstr>OO Terms</vt:lpstr>
      <vt:lpstr>Value Vs Reference Types</vt:lpstr>
      <vt:lpstr>Value Vs Reference Types</vt:lpstr>
      <vt:lpstr>Value Vs Reference Types</vt:lpstr>
      <vt:lpstr>Bubble Sort</vt:lpstr>
      <vt:lpstr>Fraction Challenge</vt:lpstr>
      <vt:lpstr>Euclidean Algorithm</vt:lpstr>
      <vt:lpstr>Isolated Island</vt:lpstr>
      <vt:lpstr>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Staff05</cp:lastModifiedBy>
  <cp:revision>172</cp:revision>
  <dcterms:created xsi:type="dcterms:W3CDTF">2016-07-25T18:28:04Z</dcterms:created>
  <dcterms:modified xsi:type="dcterms:W3CDTF">2023-07-23T20:00:32Z</dcterms:modified>
</cp:coreProperties>
</file>